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83" r:id="rId4"/>
    <p:sldId id="262" r:id="rId5"/>
    <p:sldId id="279" r:id="rId6"/>
    <p:sldId id="276" r:id="rId7"/>
    <p:sldId id="277" r:id="rId8"/>
    <p:sldId id="278" r:id="rId9"/>
    <p:sldId id="263" r:id="rId10"/>
    <p:sldId id="265" r:id="rId11"/>
    <p:sldId id="259" r:id="rId12"/>
    <p:sldId id="270" r:id="rId13"/>
    <p:sldId id="269" r:id="rId14"/>
    <p:sldId id="272" r:id="rId15"/>
    <p:sldId id="271" r:id="rId16"/>
    <p:sldId id="267" r:id="rId17"/>
    <p:sldId id="273" r:id="rId18"/>
    <p:sldId id="275" r:id="rId19"/>
    <p:sldId id="280" r:id="rId20"/>
    <p:sldId id="281" r:id="rId21"/>
    <p:sldId id="282" r:id="rId22"/>
    <p:sldId id="260" r:id="rId23"/>
    <p:sldId id="274" r:id="rId24"/>
    <p:sldId id="26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/>
    <p:restoredTop sz="94585"/>
  </p:normalViewPr>
  <p:slideViewPr>
    <p:cSldViewPr snapToGrid="0" snapToObjects="1">
      <p:cViewPr varScale="1">
        <p:scale>
          <a:sx n="89" d="100"/>
          <a:sy n="89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8873A4-B9AF-5A4A-A754-E4EC3B790118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</dgm:pt>
    <dgm:pt modelId="{8861A81D-CC6A-CE4E-8F8A-C9579BB6C5FA}">
      <dgm:prSet phldrT="[文本]" custT="1"/>
      <dgm:spPr/>
      <dgm:t>
        <a:bodyPr/>
        <a:lstStyle/>
        <a:p>
          <a:r>
            <a:rPr lang="en-US" altLang="zh-CN" sz="1400" b="0" dirty="0" smtClean="0"/>
            <a:t>Education</a:t>
          </a:r>
          <a:endParaRPr lang="zh-CN" altLang="en-US" sz="1400" b="0" dirty="0" smtClean="0"/>
        </a:p>
        <a:p>
          <a:r>
            <a:rPr lang="en-US" altLang="zh-CN" sz="1400" b="0" dirty="0" smtClean="0"/>
            <a:t>Sermon</a:t>
          </a:r>
          <a:endParaRPr lang="zh-CN" altLang="en-US" sz="1400" b="0" dirty="0" smtClean="0"/>
        </a:p>
      </dgm:t>
    </dgm:pt>
    <dgm:pt modelId="{B325C103-44A6-1B48-8146-73E5004FCAC6}" type="parTrans" cxnId="{3CCF765E-6ED7-0C4B-BC05-F0ABBFEA6545}">
      <dgm:prSet/>
      <dgm:spPr/>
      <dgm:t>
        <a:bodyPr/>
        <a:lstStyle/>
        <a:p>
          <a:endParaRPr lang="zh-CN" altLang="en-US"/>
        </a:p>
      </dgm:t>
    </dgm:pt>
    <dgm:pt modelId="{2F2EC27E-87C0-2A4C-8639-3090A16F1F93}" type="sibTrans" cxnId="{3CCF765E-6ED7-0C4B-BC05-F0ABBFEA6545}">
      <dgm:prSet/>
      <dgm:spPr/>
      <dgm:t>
        <a:bodyPr/>
        <a:lstStyle/>
        <a:p>
          <a:endParaRPr lang="zh-CN" altLang="en-US"/>
        </a:p>
      </dgm:t>
    </dgm:pt>
    <dgm:pt modelId="{D87638C5-97DF-4649-AD4B-4729F3054E98}">
      <dgm:prSet custT="1"/>
      <dgm:spPr/>
      <dgm:t>
        <a:bodyPr/>
        <a:lstStyle/>
        <a:p>
          <a:r>
            <a:rPr lang="en-US" altLang="zh-CN" sz="1400" b="0" dirty="0" smtClean="0"/>
            <a:t>Community</a:t>
          </a:r>
          <a:endParaRPr lang="zh-CN" altLang="en-US" sz="1400" b="0" dirty="0" smtClean="0"/>
        </a:p>
        <a:p>
          <a:r>
            <a:rPr lang="en-US" altLang="zh-CN" sz="1400" b="0" dirty="0" smtClean="0"/>
            <a:t>Co-Organization</a:t>
          </a:r>
          <a:endParaRPr lang="zh-CN" altLang="en-US" sz="1400" b="0" dirty="0"/>
        </a:p>
      </dgm:t>
    </dgm:pt>
    <dgm:pt modelId="{5162430C-67DF-0E42-9AAA-6984217FC9D1}" type="parTrans" cxnId="{33AA52AD-BB5E-D942-8FE9-140461B00463}">
      <dgm:prSet/>
      <dgm:spPr/>
      <dgm:t>
        <a:bodyPr/>
        <a:lstStyle/>
        <a:p>
          <a:endParaRPr lang="zh-CN" altLang="en-US"/>
        </a:p>
      </dgm:t>
    </dgm:pt>
    <dgm:pt modelId="{0AAE2785-052D-D949-A2E6-AC44690FA973}" type="sibTrans" cxnId="{33AA52AD-BB5E-D942-8FE9-140461B00463}">
      <dgm:prSet/>
      <dgm:spPr/>
      <dgm:t>
        <a:bodyPr/>
        <a:lstStyle/>
        <a:p>
          <a:endParaRPr lang="zh-CN" altLang="en-US"/>
        </a:p>
      </dgm:t>
    </dgm:pt>
    <dgm:pt modelId="{186D85F9-9D83-1449-B645-DCF364D4047B}">
      <dgm:prSet custT="1"/>
      <dgm:spPr/>
      <dgm:t>
        <a:bodyPr/>
        <a:lstStyle/>
        <a:p>
          <a:r>
            <a:rPr lang="en-US" altLang="zh-CN" sz="1400" b="0" dirty="0" smtClean="0"/>
            <a:t>Open</a:t>
          </a:r>
          <a:r>
            <a:rPr lang="zh-CN" altLang="en-US" sz="1400" b="0" dirty="0" smtClean="0"/>
            <a:t> </a:t>
          </a:r>
          <a:r>
            <a:rPr lang="en-US" altLang="zh-CN" sz="1400" b="0" dirty="0" smtClean="0"/>
            <a:t>Source</a:t>
          </a:r>
          <a:endParaRPr lang="zh-CN" altLang="en-US" sz="1400" b="0" dirty="0" smtClean="0"/>
        </a:p>
        <a:p>
          <a:r>
            <a:rPr lang="en-US" altLang="zh-CN" sz="1400" b="0" dirty="0" smtClean="0"/>
            <a:t>Code</a:t>
          </a:r>
          <a:r>
            <a:rPr lang="zh-CN" altLang="en-US" sz="1400" b="0" dirty="0" smtClean="0"/>
            <a:t> </a:t>
          </a:r>
          <a:r>
            <a:rPr lang="en-US" altLang="zh-CN" sz="1400" b="0" dirty="0" smtClean="0"/>
            <a:t>Or</a:t>
          </a:r>
          <a:r>
            <a:rPr lang="zh-CN" altLang="en-US" sz="1400" b="0" dirty="0" smtClean="0"/>
            <a:t> </a:t>
          </a:r>
          <a:r>
            <a:rPr lang="en-US" altLang="zh-CN" sz="1400" b="0" dirty="0" smtClean="0"/>
            <a:t>Solution</a:t>
          </a:r>
          <a:endParaRPr lang="zh-CN" altLang="en-US" sz="1400" b="0" dirty="0" smtClean="0"/>
        </a:p>
        <a:p>
          <a:r>
            <a:rPr lang="zh-CN" altLang="en-US" sz="1400" b="0" dirty="0" smtClean="0"/>
            <a:t> </a:t>
          </a:r>
          <a:r>
            <a:rPr lang="en-US" altLang="zh-CN" sz="1400" b="0" dirty="0" smtClean="0"/>
            <a:t>Contributions</a:t>
          </a:r>
          <a:endParaRPr lang="zh-CN" altLang="en-US" sz="1400" b="0" dirty="0"/>
        </a:p>
      </dgm:t>
    </dgm:pt>
    <dgm:pt modelId="{A4EA9C77-661D-9643-93E7-27B852B96CC1}" type="parTrans" cxnId="{2DEE7C2E-463A-1546-AF90-8C5FDD1799EC}">
      <dgm:prSet/>
      <dgm:spPr/>
      <dgm:t>
        <a:bodyPr/>
        <a:lstStyle/>
        <a:p>
          <a:endParaRPr lang="zh-CN" altLang="en-US"/>
        </a:p>
      </dgm:t>
    </dgm:pt>
    <dgm:pt modelId="{8F230D64-2360-5045-981C-BB745FB04102}" type="sibTrans" cxnId="{2DEE7C2E-463A-1546-AF90-8C5FDD1799EC}">
      <dgm:prSet/>
      <dgm:spPr/>
      <dgm:t>
        <a:bodyPr/>
        <a:lstStyle/>
        <a:p>
          <a:endParaRPr lang="zh-CN" altLang="en-US"/>
        </a:p>
      </dgm:t>
    </dgm:pt>
    <dgm:pt modelId="{8213AC7F-65B6-C542-BA3D-E445C0DE4042}" type="pres">
      <dgm:prSet presAssocID="{CD8873A4-B9AF-5A4A-A754-E4EC3B790118}" presName="compositeShape" presStyleCnt="0">
        <dgm:presLayoutVars>
          <dgm:chMax val="7"/>
          <dgm:dir/>
          <dgm:resizeHandles val="exact"/>
        </dgm:presLayoutVars>
      </dgm:prSet>
      <dgm:spPr/>
    </dgm:pt>
    <dgm:pt modelId="{1A715C57-BDFA-F240-BFDD-F835E7E414BF}" type="pres">
      <dgm:prSet presAssocID="{CD8873A4-B9AF-5A4A-A754-E4EC3B790118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8EABCE75-D30D-B14D-ACBD-94A70E797DF2}" type="pres">
      <dgm:prSet presAssocID="{CD8873A4-B9AF-5A4A-A754-E4EC3B790118}" presName="dummy1a" presStyleCnt="0"/>
      <dgm:spPr/>
    </dgm:pt>
    <dgm:pt modelId="{3521968D-332B-F34E-950A-AE25D22E7108}" type="pres">
      <dgm:prSet presAssocID="{CD8873A4-B9AF-5A4A-A754-E4EC3B790118}" presName="dummy1b" presStyleCnt="0"/>
      <dgm:spPr/>
    </dgm:pt>
    <dgm:pt modelId="{417C8B8E-4F52-B843-9C6D-A2F40511F9AC}" type="pres">
      <dgm:prSet presAssocID="{CD8873A4-B9AF-5A4A-A754-E4EC3B79011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96B3A3-1214-714D-817C-667984AD6E1E}" type="pres">
      <dgm:prSet presAssocID="{CD8873A4-B9AF-5A4A-A754-E4EC3B790118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EC8A85E7-8E9C-0242-8253-E8EF1DD84F5B}" type="pres">
      <dgm:prSet presAssocID="{CD8873A4-B9AF-5A4A-A754-E4EC3B790118}" presName="dummy2a" presStyleCnt="0"/>
      <dgm:spPr/>
    </dgm:pt>
    <dgm:pt modelId="{9EE3D30E-89C9-D945-8B1E-2DF8E228BF21}" type="pres">
      <dgm:prSet presAssocID="{CD8873A4-B9AF-5A4A-A754-E4EC3B790118}" presName="dummy2b" presStyleCnt="0"/>
      <dgm:spPr/>
    </dgm:pt>
    <dgm:pt modelId="{3F978DB9-29AD-E345-8B95-A1AEFC7C0806}" type="pres">
      <dgm:prSet presAssocID="{CD8873A4-B9AF-5A4A-A754-E4EC3B79011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B70325-9777-D545-9D80-91645A1A8AEE}" type="pres">
      <dgm:prSet presAssocID="{CD8873A4-B9AF-5A4A-A754-E4EC3B790118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58C1B7FF-34C1-2A42-8675-D4DBE2630440}" type="pres">
      <dgm:prSet presAssocID="{CD8873A4-B9AF-5A4A-A754-E4EC3B790118}" presName="dummy3a" presStyleCnt="0"/>
      <dgm:spPr/>
    </dgm:pt>
    <dgm:pt modelId="{E3EE41CB-400B-9049-BAA5-35594109853F}" type="pres">
      <dgm:prSet presAssocID="{CD8873A4-B9AF-5A4A-A754-E4EC3B790118}" presName="dummy3b" presStyleCnt="0"/>
      <dgm:spPr/>
    </dgm:pt>
    <dgm:pt modelId="{9B910B48-F1EC-3349-913C-CE37E3C915F5}" type="pres">
      <dgm:prSet presAssocID="{CD8873A4-B9AF-5A4A-A754-E4EC3B79011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52D7A3-B441-894B-8100-EC9C2BAAA4BB}" type="pres">
      <dgm:prSet presAssocID="{2F2EC27E-87C0-2A4C-8639-3090A16F1F93}" presName="arrowWedge1" presStyleLbl="fgSibTrans2D1" presStyleIdx="0" presStyleCnt="3"/>
      <dgm:spPr/>
    </dgm:pt>
    <dgm:pt modelId="{DEB7EF19-CD5A-9142-AA09-0250DE220798}" type="pres">
      <dgm:prSet presAssocID="{8F230D64-2360-5045-981C-BB745FB04102}" presName="arrowWedge2" presStyleLbl="fgSibTrans2D1" presStyleIdx="1" presStyleCnt="3"/>
      <dgm:spPr/>
    </dgm:pt>
    <dgm:pt modelId="{F6E3E8CC-45C8-AE46-87A8-1C2C1BAC113E}" type="pres">
      <dgm:prSet presAssocID="{0AAE2785-052D-D949-A2E6-AC44690FA973}" presName="arrowWedge3" presStyleLbl="fgSibTrans2D1" presStyleIdx="2" presStyleCnt="3"/>
      <dgm:spPr/>
    </dgm:pt>
  </dgm:ptLst>
  <dgm:cxnLst>
    <dgm:cxn modelId="{A3FDA3BD-D126-7C46-B65B-F5CB8ABBCA91}" type="presOf" srcId="{D87638C5-97DF-4649-AD4B-4729F3054E98}" destId="{A1B70325-9777-D545-9D80-91645A1A8AEE}" srcOrd="0" destOrd="0" presId="urn:microsoft.com/office/officeart/2005/8/layout/cycle8"/>
    <dgm:cxn modelId="{2DEE7C2E-463A-1546-AF90-8C5FDD1799EC}" srcId="{CD8873A4-B9AF-5A4A-A754-E4EC3B790118}" destId="{186D85F9-9D83-1449-B645-DCF364D4047B}" srcOrd="1" destOrd="0" parTransId="{A4EA9C77-661D-9643-93E7-27B852B96CC1}" sibTransId="{8F230D64-2360-5045-981C-BB745FB04102}"/>
    <dgm:cxn modelId="{BEB316D9-1811-854A-9374-D32542DE5AAB}" type="presOf" srcId="{8861A81D-CC6A-CE4E-8F8A-C9579BB6C5FA}" destId="{1A715C57-BDFA-F240-BFDD-F835E7E414BF}" srcOrd="0" destOrd="0" presId="urn:microsoft.com/office/officeart/2005/8/layout/cycle8"/>
    <dgm:cxn modelId="{D56E8D8F-072E-8141-9E0A-9D90BEF0B299}" type="presOf" srcId="{186D85F9-9D83-1449-B645-DCF364D4047B}" destId="{3F978DB9-29AD-E345-8B95-A1AEFC7C0806}" srcOrd="1" destOrd="0" presId="urn:microsoft.com/office/officeart/2005/8/layout/cycle8"/>
    <dgm:cxn modelId="{2BF0621B-2DD9-9246-B172-1CB4434E2BB8}" type="presOf" srcId="{8861A81D-CC6A-CE4E-8F8A-C9579BB6C5FA}" destId="{417C8B8E-4F52-B843-9C6D-A2F40511F9AC}" srcOrd="1" destOrd="0" presId="urn:microsoft.com/office/officeart/2005/8/layout/cycle8"/>
    <dgm:cxn modelId="{19364CC5-05CB-5749-96F6-37B56AFB5C87}" type="presOf" srcId="{186D85F9-9D83-1449-B645-DCF364D4047B}" destId="{F796B3A3-1214-714D-817C-667984AD6E1E}" srcOrd="0" destOrd="0" presId="urn:microsoft.com/office/officeart/2005/8/layout/cycle8"/>
    <dgm:cxn modelId="{33AA52AD-BB5E-D942-8FE9-140461B00463}" srcId="{CD8873A4-B9AF-5A4A-A754-E4EC3B790118}" destId="{D87638C5-97DF-4649-AD4B-4729F3054E98}" srcOrd="2" destOrd="0" parTransId="{5162430C-67DF-0E42-9AAA-6984217FC9D1}" sibTransId="{0AAE2785-052D-D949-A2E6-AC44690FA973}"/>
    <dgm:cxn modelId="{CFCD97E2-8957-0443-823F-F0C5A8769EB2}" type="presOf" srcId="{CD8873A4-B9AF-5A4A-A754-E4EC3B790118}" destId="{8213AC7F-65B6-C542-BA3D-E445C0DE4042}" srcOrd="0" destOrd="0" presId="urn:microsoft.com/office/officeart/2005/8/layout/cycle8"/>
    <dgm:cxn modelId="{3CCF765E-6ED7-0C4B-BC05-F0ABBFEA6545}" srcId="{CD8873A4-B9AF-5A4A-A754-E4EC3B790118}" destId="{8861A81D-CC6A-CE4E-8F8A-C9579BB6C5FA}" srcOrd="0" destOrd="0" parTransId="{B325C103-44A6-1B48-8146-73E5004FCAC6}" sibTransId="{2F2EC27E-87C0-2A4C-8639-3090A16F1F93}"/>
    <dgm:cxn modelId="{3638027D-8552-0B4D-99D3-DAB39627AE5C}" type="presOf" srcId="{D87638C5-97DF-4649-AD4B-4729F3054E98}" destId="{9B910B48-F1EC-3349-913C-CE37E3C915F5}" srcOrd="1" destOrd="0" presId="urn:microsoft.com/office/officeart/2005/8/layout/cycle8"/>
    <dgm:cxn modelId="{D8392093-CA50-EF4B-A444-66B8119B3A02}" type="presParOf" srcId="{8213AC7F-65B6-C542-BA3D-E445C0DE4042}" destId="{1A715C57-BDFA-F240-BFDD-F835E7E414BF}" srcOrd="0" destOrd="0" presId="urn:microsoft.com/office/officeart/2005/8/layout/cycle8"/>
    <dgm:cxn modelId="{00CEDC97-0CF4-4C45-A741-04E607B6D06F}" type="presParOf" srcId="{8213AC7F-65B6-C542-BA3D-E445C0DE4042}" destId="{8EABCE75-D30D-B14D-ACBD-94A70E797DF2}" srcOrd="1" destOrd="0" presId="urn:microsoft.com/office/officeart/2005/8/layout/cycle8"/>
    <dgm:cxn modelId="{216FEDDC-D013-584C-B321-FDFC9C496B4C}" type="presParOf" srcId="{8213AC7F-65B6-C542-BA3D-E445C0DE4042}" destId="{3521968D-332B-F34E-950A-AE25D22E7108}" srcOrd="2" destOrd="0" presId="urn:microsoft.com/office/officeart/2005/8/layout/cycle8"/>
    <dgm:cxn modelId="{DE730D45-661F-084F-991B-3AA391CD1190}" type="presParOf" srcId="{8213AC7F-65B6-C542-BA3D-E445C0DE4042}" destId="{417C8B8E-4F52-B843-9C6D-A2F40511F9AC}" srcOrd="3" destOrd="0" presId="urn:microsoft.com/office/officeart/2005/8/layout/cycle8"/>
    <dgm:cxn modelId="{8CAFC78E-5BA5-2248-8B86-D52A48195F6F}" type="presParOf" srcId="{8213AC7F-65B6-C542-BA3D-E445C0DE4042}" destId="{F796B3A3-1214-714D-817C-667984AD6E1E}" srcOrd="4" destOrd="0" presId="urn:microsoft.com/office/officeart/2005/8/layout/cycle8"/>
    <dgm:cxn modelId="{C06E1318-8AAF-924E-9F1E-654B06611852}" type="presParOf" srcId="{8213AC7F-65B6-C542-BA3D-E445C0DE4042}" destId="{EC8A85E7-8E9C-0242-8253-E8EF1DD84F5B}" srcOrd="5" destOrd="0" presId="urn:microsoft.com/office/officeart/2005/8/layout/cycle8"/>
    <dgm:cxn modelId="{14CF178B-0EB2-A34D-96A1-D68AEDBF0867}" type="presParOf" srcId="{8213AC7F-65B6-C542-BA3D-E445C0DE4042}" destId="{9EE3D30E-89C9-D945-8B1E-2DF8E228BF21}" srcOrd="6" destOrd="0" presId="urn:microsoft.com/office/officeart/2005/8/layout/cycle8"/>
    <dgm:cxn modelId="{B11D4551-E428-CF42-AEB9-9A9F42084AFB}" type="presParOf" srcId="{8213AC7F-65B6-C542-BA3D-E445C0DE4042}" destId="{3F978DB9-29AD-E345-8B95-A1AEFC7C0806}" srcOrd="7" destOrd="0" presId="urn:microsoft.com/office/officeart/2005/8/layout/cycle8"/>
    <dgm:cxn modelId="{BF51215B-A75D-CA44-B3D4-281BE29021BE}" type="presParOf" srcId="{8213AC7F-65B6-C542-BA3D-E445C0DE4042}" destId="{A1B70325-9777-D545-9D80-91645A1A8AEE}" srcOrd="8" destOrd="0" presId="urn:microsoft.com/office/officeart/2005/8/layout/cycle8"/>
    <dgm:cxn modelId="{FDE2A7BE-E305-2546-B1D7-DA70FD27DDA1}" type="presParOf" srcId="{8213AC7F-65B6-C542-BA3D-E445C0DE4042}" destId="{58C1B7FF-34C1-2A42-8675-D4DBE2630440}" srcOrd="9" destOrd="0" presId="urn:microsoft.com/office/officeart/2005/8/layout/cycle8"/>
    <dgm:cxn modelId="{B2CF7D3F-5EE8-164C-8D02-68F9B3757E92}" type="presParOf" srcId="{8213AC7F-65B6-C542-BA3D-E445C0DE4042}" destId="{E3EE41CB-400B-9049-BAA5-35594109853F}" srcOrd="10" destOrd="0" presId="urn:microsoft.com/office/officeart/2005/8/layout/cycle8"/>
    <dgm:cxn modelId="{23E14867-2C63-4E4E-A179-973792956F77}" type="presParOf" srcId="{8213AC7F-65B6-C542-BA3D-E445C0DE4042}" destId="{9B910B48-F1EC-3349-913C-CE37E3C915F5}" srcOrd="11" destOrd="0" presId="urn:microsoft.com/office/officeart/2005/8/layout/cycle8"/>
    <dgm:cxn modelId="{E0F57D47-BA8A-BE47-A934-BDE520B09C88}" type="presParOf" srcId="{8213AC7F-65B6-C542-BA3D-E445C0DE4042}" destId="{5F52D7A3-B441-894B-8100-EC9C2BAAA4BB}" srcOrd="12" destOrd="0" presId="urn:microsoft.com/office/officeart/2005/8/layout/cycle8"/>
    <dgm:cxn modelId="{83BAC9B4-6A1E-3C4E-A821-C201E3C80BFD}" type="presParOf" srcId="{8213AC7F-65B6-C542-BA3D-E445C0DE4042}" destId="{DEB7EF19-CD5A-9142-AA09-0250DE220798}" srcOrd="13" destOrd="0" presId="urn:microsoft.com/office/officeart/2005/8/layout/cycle8"/>
    <dgm:cxn modelId="{D92E4711-E154-CD4E-B741-44C408117AB5}" type="presParOf" srcId="{8213AC7F-65B6-C542-BA3D-E445C0DE4042}" destId="{F6E3E8CC-45C8-AE46-87A8-1C2C1BAC113E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15C57-BDFA-F240-BFDD-F835E7E414BF}">
      <dsp:nvSpPr>
        <dsp:cNvPr id="0" name=""/>
        <dsp:cNvSpPr/>
      </dsp:nvSpPr>
      <dsp:spPr>
        <a:xfrm>
          <a:off x="1896830" y="346039"/>
          <a:ext cx="4471895" cy="4471895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/>
            <a:t>Education</a:t>
          </a:r>
          <a:endParaRPr lang="zh-CN" altLang="en-US" sz="1400" b="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/>
            <a:t>Sermon</a:t>
          </a:r>
          <a:endParaRPr lang="zh-CN" altLang="en-US" sz="1400" b="0" kern="1200" dirty="0" smtClean="0"/>
        </a:p>
      </dsp:txBody>
      <dsp:txXfrm>
        <a:off x="4253625" y="1293655"/>
        <a:ext cx="1597105" cy="1330921"/>
      </dsp:txXfrm>
    </dsp:sp>
    <dsp:sp modelId="{F796B3A3-1214-714D-817C-667984AD6E1E}">
      <dsp:nvSpPr>
        <dsp:cNvPr id="0" name=""/>
        <dsp:cNvSpPr/>
      </dsp:nvSpPr>
      <dsp:spPr>
        <a:xfrm>
          <a:off x="1804730" y="505750"/>
          <a:ext cx="4471895" cy="4471895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/>
            <a:t>Open</a:t>
          </a:r>
          <a:r>
            <a:rPr lang="zh-CN" altLang="en-US" sz="1400" b="0" kern="1200" dirty="0" smtClean="0"/>
            <a:t> </a:t>
          </a:r>
          <a:r>
            <a:rPr lang="en-US" altLang="zh-CN" sz="1400" b="0" kern="1200" dirty="0" smtClean="0"/>
            <a:t>Source</a:t>
          </a:r>
          <a:endParaRPr lang="zh-CN" altLang="en-US" sz="1400" b="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/>
            <a:t>Code</a:t>
          </a:r>
          <a:r>
            <a:rPr lang="zh-CN" altLang="en-US" sz="1400" b="0" kern="1200" dirty="0" smtClean="0"/>
            <a:t> </a:t>
          </a:r>
          <a:r>
            <a:rPr lang="en-US" altLang="zh-CN" sz="1400" b="0" kern="1200" dirty="0" smtClean="0"/>
            <a:t>Or</a:t>
          </a:r>
          <a:r>
            <a:rPr lang="zh-CN" altLang="en-US" sz="1400" b="0" kern="1200" dirty="0" smtClean="0"/>
            <a:t> </a:t>
          </a:r>
          <a:r>
            <a:rPr lang="en-US" altLang="zh-CN" sz="1400" b="0" kern="1200" dirty="0" smtClean="0"/>
            <a:t>Solution</a:t>
          </a:r>
          <a:endParaRPr lang="zh-CN" altLang="en-US" sz="1400" b="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/>
            <a:t> </a:t>
          </a:r>
          <a:r>
            <a:rPr lang="en-US" altLang="zh-CN" sz="1400" b="0" kern="1200" dirty="0" smtClean="0"/>
            <a:t>Contributions</a:t>
          </a:r>
          <a:endParaRPr lang="zh-CN" altLang="en-US" sz="1400" b="0" kern="1200" dirty="0"/>
        </a:p>
      </dsp:txBody>
      <dsp:txXfrm>
        <a:off x="2869467" y="3407158"/>
        <a:ext cx="2395658" cy="1171210"/>
      </dsp:txXfrm>
    </dsp:sp>
    <dsp:sp modelId="{A1B70325-9777-D545-9D80-91645A1A8AEE}">
      <dsp:nvSpPr>
        <dsp:cNvPr id="0" name=""/>
        <dsp:cNvSpPr/>
      </dsp:nvSpPr>
      <dsp:spPr>
        <a:xfrm>
          <a:off x="1712631" y="346039"/>
          <a:ext cx="4471895" cy="4471895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/>
            <a:t>Community</a:t>
          </a:r>
          <a:endParaRPr lang="zh-CN" altLang="en-US" sz="1400" b="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kern="1200" dirty="0" smtClean="0"/>
            <a:t>Co-Organization</a:t>
          </a:r>
          <a:endParaRPr lang="zh-CN" altLang="en-US" sz="1400" b="0" kern="1200" dirty="0"/>
        </a:p>
      </dsp:txBody>
      <dsp:txXfrm>
        <a:off x="2230625" y="1293655"/>
        <a:ext cx="1597105" cy="1330921"/>
      </dsp:txXfrm>
    </dsp:sp>
    <dsp:sp modelId="{5F52D7A3-B441-894B-8100-EC9C2BAAA4BB}">
      <dsp:nvSpPr>
        <dsp:cNvPr id="0" name=""/>
        <dsp:cNvSpPr/>
      </dsp:nvSpPr>
      <dsp:spPr>
        <a:xfrm>
          <a:off x="1620368" y="69207"/>
          <a:ext cx="5025558" cy="502555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B7EF19-CD5A-9142-AA09-0250DE220798}">
      <dsp:nvSpPr>
        <dsp:cNvPr id="0" name=""/>
        <dsp:cNvSpPr/>
      </dsp:nvSpPr>
      <dsp:spPr>
        <a:xfrm>
          <a:off x="1527899" y="228635"/>
          <a:ext cx="5025558" cy="502555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E3E8CC-45C8-AE46-87A8-1C2C1BAC113E}">
      <dsp:nvSpPr>
        <dsp:cNvPr id="0" name=""/>
        <dsp:cNvSpPr/>
      </dsp:nvSpPr>
      <dsp:spPr>
        <a:xfrm>
          <a:off x="1435430" y="69207"/>
          <a:ext cx="5025558" cy="502555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CE55F-AC92-2641-BEAE-CDF556ED5FF4}" type="datetimeFigureOut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636E9-22E4-6641-8A7D-D329932DBA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95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636E9-22E4-6641-8A7D-D329932DBA4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46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4364-A02D-F040-BD29-D5901F3B1BAA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32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37D6-8283-1448-B6B8-4D193051D38F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39FA2-6721-E842-8BF6-79E55AD9FE43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249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21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685D2-5FC9-2C46-90EC-AB0164D8302C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18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48D3D-A78A-4943-A782-631B53B8BACA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30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AB77D-E72D-EA47-ABE5-C4E05CA8312B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97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60A6-316A-934B-8317-81115A4A0E07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76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82116-EA5E-BE4E-B307-CEA611D7CC10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142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39C2-3050-7942-8251-CFBB442B06F1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11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D4D4-6F70-F54A-B35B-6957A9654802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19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F4D46-C319-E943-8A96-96C51A04497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20BB5-15C0-F84E-BF42-F43D240FA6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52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p.weixin.qq.com/s/UCg0x0jdNWuXj4fOYyCcV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ijiale/ipfs-md-wiki" TargetMode="External"/><Relationship Id="rId3" Type="http://schemas.openxmlformats.org/officeDocument/2006/relationships/hyperlink" Target="https://maze.mornmist.tech/#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Study%20groups%20have%20been%20set%20up%20in%20this%20direc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hyperlink" Target="Study%20groups%20have%20been%20set%20up%20in%20this%20direc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Study%20groups%20have%20been%20set%20up%20in%20this%20direc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316B-A2A1-1B4E-AB7F-A5826EBA13F4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 smtClean="0"/>
              <a:t>嘉乐的</a:t>
            </a:r>
            <a:r>
              <a:rPr kumimoji="1" lang="en-US" altLang="zh-CN" dirty="0" smtClean="0"/>
              <a:t>SOHO</a:t>
            </a:r>
            <a:r>
              <a:rPr kumimoji="1" lang="zh-CN" altLang="en-US" dirty="0" smtClean="0"/>
              <a:t>：一个专注于创新技术分享的斜杠青年自媒体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75841" y="3441355"/>
            <a:ext cx="5578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PingFang SC Thin" charset="-122"/>
                <a:ea typeface="PingFang SC Thin" charset="-122"/>
                <a:cs typeface="PingFang SC Thin" charset="-122"/>
              </a:rPr>
              <a:t>Jiale’s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2000" dirty="0" err="1" smtClean="0">
                <a:latin typeface="PingFang SC Thin" charset="-122"/>
                <a:ea typeface="PingFang SC Thin" charset="-122"/>
                <a:cs typeface="PingFang SC Thin" charset="-122"/>
              </a:rPr>
              <a:t>Persontation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For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IPFS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Community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endParaRPr kumimoji="1" lang="en-US" altLang="zh-CN" sz="2000" dirty="0">
              <a:latin typeface="PingFang SC Thin" charset="-122"/>
              <a:ea typeface="PingFang SC Thin" charset="-122"/>
              <a:cs typeface="PingFang SC Thin" charset="-122"/>
            </a:endParaRPr>
          </a:p>
          <a:p>
            <a:endParaRPr kumimoji="1" lang="en-US" altLang="zh-CN" sz="2000" dirty="0" smtClean="0">
              <a:latin typeface="PingFang SC Thin" charset="-122"/>
              <a:ea typeface="PingFang SC Thin" charset="-122"/>
              <a:cs typeface="PingFang SC Thin" charset="-122"/>
            </a:endParaRPr>
          </a:p>
          <a:p>
            <a:r>
              <a:rPr kumimoji="1" lang="en-US" altLang="zh-CN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About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IPFS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Developers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Development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in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China</a:t>
            </a:r>
            <a:r>
              <a:rPr kumimoji="1" lang="zh-CN" altLang="en-US" sz="2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endParaRPr kumimoji="1" lang="en-US" altLang="zh-CN" sz="2000" dirty="0" smtClean="0"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2894" y="2010195"/>
            <a:ext cx="6793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PingFang SC Thin" charset="-122"/>
                <a:ea typeface="PingFang SC Thin" charset="-122"/>
                <a:cs typeface="PingFang SC Thin" charset="-122"/>
              </a:rPr>
              <a:t>IPFS</a:t>
            </a:r>
            <a:r>
              <a:rPr kumimoji="1" lang="zh-CN" altLang="en-US" sz="4000" dirty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4000" dirty="0">
                <a:latin typeface="PingFang SC Thin" charset="-122"/>
                <a:ea typeface="PingFang SC Thin" charset="-122"/>
                <a:cs typeface="PingFang SC Thin" charset="-122"/>
              </a:rPr>
              <a:t>Weekly</a:t>
            </a:r>
            <a:r>
              <a:rPr kumimoji="1" lang="zh-CN" altLang="en-US" sz="4000" dirty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4000" dirty="0" smtClean="0">
                <a:latin typeface="PingFang SC Thin" charset="-122"/>
                <a:ea typeface="PingFang SC Thin" charset="-122"/>
                <a:cs typeface="PingFang SC Thin" charset="-122"/>
              </a:rPr>
              <a:t>Call</a:t>
            </a:r>
            <a:r>
              <a:rPr kumimoji="1" lang="zh-CN" altLang="en-US" sz="4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4000" dirty="0" smtClean="0">
                <a:latin typeface="PingFang SC Thin" charset="-122"/>
                <a:ea typeface="PingFang SC Thin" charset="-122"/>
                <a:cs typeface="PingFang SC Thin" charset="-122"/>
              </a:rPr>
              <a:t>May</a:t>
            </a:r>
            <a:r>
              <a:rPr kumimoji="1" lang="zh-CN" altLang="en-US" sz="4000" dirty="0" smtClean="0">
                <a:latin typeface="PingFang SC Thin" charset="-122"/>
                <a:ea typeface="PingFang SC Thin" charset="-122"/>
                <a:cs typeface="PingFang SC Thin" charset="-122"/>
              </a:rPr>
              <a:t> </a:t>
            </a:r>
            <a:r>
              <a:rPr kumimoji="1" lang="en-US" altLang="zh-CN" sz="4000" dirty="0" smtClean="0">
                <a:latin typeface="PingFang SC Thin" charset="-122"/>
                <a:ea typeface="PingFang SC Thin" charset="-122"/>
                <a:cs typeface="PingFang SC Thin" charset="-122"/>
              </a:rPr>
              <a:t>13th</a:t>
            </a:r>
            <a:endParaRPr kumimoji="1" lang="en-US" altLang="zh-CN" sz="4000" dirty="0" smtClean="0">
              <a:latin typeface="PingFang SC Thin" charset="-122"/>
              <a:ea typeface="PingFang SC Thin" charset="-122"/>
              <a:cs typeface="PingFang SC Thin" charset="-122"/>
            </a:endParaRPr>
          </a:p>
          <a:p>
            <a:endParaRPr kumimoji="1" lang="en-US" altLang="zh-CN" sz="4000" dirty="0">
              <a:latin typeface="PingFang SC Thin" charset="-122"/>
              <a:ea typeface="PingFang SC Thin" charset="-122"/>
              <a:cs typeface="PingFang SC Thin" charset="-122"/>
            </a:endParaRPr>
          </a:p>
          <a:p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098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797271365"/>
              </p:ext>
            </p:extLst>
          </p:nvPr>
        </p:nvGraphicFramePr>
        <p:xfrm>
          <a:off x="5260570" y="1004392"/>
          <a:ext cx="8081357" cy="5323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1769840" y="2347876"/>
            <a:ext cx="4822153" cy="5017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58985" y="3670540"/>
            <a:ext cx="2962643" cy="440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58986" y="5088937"/>
            <a:ext cx="1822413" cy="4889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76708" y="1945945"/>
            <a:ext cx="3429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400" dirty="0" smtClean="0"/>
              <a:t>Community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Co-Organization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676708" y="326701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400" dirty="0" smtClean="0"/>
              <a:t>Education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Sermon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76708" y="4700854"/>
            <a:ext cx="407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400" dirty="0" smtClean="0"/>
              <a:t>Open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Source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Code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Solution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Contributions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3" y="4854742"/>
            <a:ext cx="562898" cy="4959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77" y="3460079"/>
            <a:ext cx="562898" cy="4959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3" y="2201841"/>
            <a:ext cx="562898" cy="4959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47909" y="2440949"/>
            <a:ext cx="4133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Enthusiasts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smtClean="0"/>
              <a:t>miners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smtClean="0"/>
              <a:t>developers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smtClean="0"/>
              <a:t>investors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smtClean="0"/>
              <a:t>users</a:t>
            </a:r>
            <a:endParaRPr kumimoji="1" lang="zh-CN" altLang="en-US" sz="1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833803" y="3755275"/>
            <a:ext cx="4133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Technical </a:t>
            </a:r>
            <a:r>
              <a:rPr kumimoji="1" lang="en-US" altLang="zh-CN" sz="1200" dirty="0" smtClean="0"/>
              <a:t>training teachers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and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bloggers</a:t>
            </a:r>
            <a:endParaRPr kumimoji="1"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769841" y="5127735"/>
            <a:ext cx="413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Technology </a:t>
            </a:r>
            <a:r>
              <a:rPr kumimoji="1" lang="en-US" altLang="zh-CN" sz="1000" dirty="0" smtClean="0"/>
              <a:t>companies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 </a:t>
            </a:r>
            <a:endParaRPr kumimoji="1" lang="en-US" altLang="zh-CN" sz="1000" dirty="0"/>
          </a:p>
          <a:p>
            <a:r>
              <a:rPr kumimoji="1" lang="en-US" altLang="zh-CN" sz="1000" dirty="0" smtClean="0"/>
              <a:t>independent </a:t>
            </a:r>
            <a:r>
              <a:rPr kumimoji="1" lang="en-US" altLang="zh-CN" sz="1000" dirty="0"/>
              <a:t>developers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927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 smtClean="0"/>
              <a:t>嘉乐的</a:t>
            </a:r>
            <a:r>
              <a:rPr kumimoji="1" lang="en-US" altLang="zh-CN" dirty="0" smtClean="0"/>
              <a:t>SOHO</a:t>
            </a:r>
            <a:r>
              <a:rPr kumimoji="1" lang="zh-CN" altLang="en-US" dirty="0" smtClean="0"/>
              <a:t>：一个专注于创新技术分享的斜杠青年自媒体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829332" y="563421"/>
            <a:ext cx="3073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Co-Organization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015613" y="1359646"/>
            <a:ext cx="5210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Thanks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Tianyi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Dong’s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speeches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37" y="2108998"/>
            <a:ext cx="2580725" cy="151858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36" y="3896718"/>
            <a:ext cx="2580725" cy="1935543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00" y="4081468"/>
            <a:ext cx="3021102" cy="1739716"/>
          </a:xfrm>
          <a:prstGeom prst="rect">
            <a:avLst/>
          </a:prstGeom>
        </p:spPr>
      </p:pic>
      <p:pic>
        <p:nvPicPr>
          <p:cNvPr id="1030" name="Picture 6" descr="https://timgsa.baidu.com/timg?image&amp;quality=80&amp;size=b9999_10000&amp;sec=1553788533071&amp;di=e69727b8ad3ba6ef7e0d442672671f42&amp;imgtype=0&amp;src=http%3A%2F%2Fmmbiz.qpic.cn%2Fmmbiz_jpg%2F5SLASuhXSVFqIkBEqgPDj3pc42rUUNbZpiaSK5zIPo1SCRHzuHWdyiaH8YsTI7iaedibI0qJIaAHWFfBkfQE4nleEw%2F640%3Fwx_fmt%3D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8" t="21418" r="24041" b="20753"/>
          <a:stretch/>
        </p:blipFill>
        <p:spPr bwMode="auto">
          <a:xfrm>
            <a:off x="8022285" y="4081468"/>
            <a:ext cx="2980446" cy="15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53788634493&amp;di=139dd28d054507696069a4b2d95ff959&amp;imgtype=0&amp;src=http%3A%2F%2Fmmbiz.qpic.cn%2Fmmbiz_jpg%2FgVdDSrU8Mia4wXHIwF5Kz8Yujyu8gBkSe766r0FU3op5GQdrTicaoz3Kl6E1y4QNCHAfEYb2Mpdib61oIl8BBc4Fw%2F640%3Fwx_fmt%3D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99" y="2108998"/>
            <a:ext cx="2279072" cy="15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53788605897&amp;di=ae426d1880b74e6c6fbddee321f877d1&amp;imgtype=0&amp;src=http%3A%2F%2Fpinpai.china.com.cn%2Fpic%2F2018-05%2F11%2Fb0d76aee-9c3b-4e63-9e06-a2940b7a8c1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r="8755" b="21004"/>
          <a:stretch/>
        </p:blipFill>
        <p:spPr bwMode="auto">
          <a:xfrm>
            <a:off x="4819600" y="2115549"/>
            <a:ext cx="3032608" cy="147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6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 smtClean="0"/>
              <a:t>嘉乐的</a:t>
            </a:r>
            <a:r>
              <a:rPr kumimoji="1" lang="en-US" altLang="zh-CN" dirty="0" smtClean="0"/>
              <a:t>SOHO</a:t>
            </a:r>
            <a:r>
              <a:rPr kumimoji="1" lang="zh-CN" altLang="en-US" dirty="0" smtClean="0"/>
              <a:t>：一个专注于创新技术分享的斜杠青年自媒体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802315" y="643170"/>
            <a:ext cx="3073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Co-Organization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2315" y="3034997"/>
            <a:ext cx="47744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Co-Organization</a:t>
            </a:r>
          </a:p>
          <a:p>
            <a:endParaRPr lang="en-US" altLang="zh-CN" dirty="0"/>
          </a:p>
          <a:p>
            <a:r>
              <a:rPr lang="zh-CN" altLang="en-US" dirty="0" smtClean="0"/>
              <a:t>  </a:t>
            </a:r>
            <a:r>
              <a:rPr lang="en-US" altLang="zh-CN" dirty="0"/>
              <a:t>c</a:t>
            </a:r>
            <a:r>
              <a:rPr lang="en-US" altLang="zh-CN" dirty="0" smtClean="0"/>
              <a:t>amp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china.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Picture 4" descr="http://forum.xitek.com/200711/2665/266571/266571_11942177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25" y="1229389"/>
            <a:ext cx="6517177" cy="488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0706793" y="3157254"/>
            <a:ext cx="122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Beijing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9451571" y="3302837"/>
            <a:ext cx="1255222" cy="55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endCxn id="20" idx="1"/>
          </p:cNvCxnSpPr>
          <p:nvPr/>
        </p:nvCxnSpPr>
        <p:spPr>
          <a:xfrm>
            <a:off x="10079182" y="4285655"/>
            <a:ext cx="519545" cy="96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598727" y="4197927"/>
            <a:ext cx="119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Shanghai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9322222" y="5984539"/>
            <a:ext cx="16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HK</a:t>
            </a:r>
            <a:endParaRPr kumimoji="1" lang="zh-CN" altLang="en-US" dirty="0"/>
          </a:p>
        </p:txBody>
      </p:sp>
      <p:cxnSp>
        <p:nvCxnSpPr>
          <p:cNvPr id="23" name="直线箭头连接符 22"/>
          <p:cNvCxnSpPr/>
          <p:nvPr/>
        </p:nvCxnSpPr>
        <p:spPr>
          <a:xfrm>
            <a:off x="9490029" y="5467000"/>
            <a:ext cx="61295" cy="484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362362" y="3562163"/>
            <a:ext cx="14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Hangzhou</a:t>
            </a:r>
            <a:endParaRPr kumimoji="1" lang="zh-CN" altLang="en-US" dirty="0"/>
          </a:p>
        </p:txBody>
      </p:sp>
      <p:cxnSp>
        <p:nvCxnSpPr>
          <p:cNvPr id="28" name="直线箭头连接符 27"/>
          <p:cNvCxnSpPr>
            <a:endCxn id="27" idx="1"/>
          </p:cNvCxnSpPr>
          <p:nvPr/>
        </p:nvCxnSpPr>
        <p:spPr>
          <a:xfrm flipV="1">
            <a:off x="9903059" y="3746829"/>
            <a:ext cx="459303" cy="3306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200456" y="5094585"/>
            <a:ext cx="14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Chengdu</a:t>
            </a:r>
            <a:endParaRPr kumimoji="1" lang="zh-CN" altLang="en-US" dirty="0"/>
          </a:p>
        </p:txBody>
      </p:sp>
      <p:cxnSp>
        <p:nvCxnSpPr>
          <p:cNvPr id="34" name="直线箭头连接符 33"/>
          <p:cNvCxnSpPr>
            <a:endCxn id="33" idx="0"/>
          </p:cNvCxnSpPr>
          <p:nvPr/>
        </p:nvCxnSpPr>
        <p:spPr>
          <a:xfrm flipH="1">
            <a:off x="6916127" y="4567259"/>
            <a:ext cx="1454789" cy="527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9458332" y="5362714"/>
            <a:ext cx="615141" cy="325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0002038" y="5525550"/>
            <a:ext cx="16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Shenzhen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9903059" y="4894777"/>
            <a:ext cx="695668" cy="168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10533277" y="4722443"/>
            <a:ext cx="16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Fuzhou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93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771616" y="540873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Sermon</a:t>
            </a:r>
          </a:p>
        </p:txBody>
      </p:sp>
      <p:sp>
        <p:nvSpPr>
          <p:cNvPr id="11" name="矩形 10"/>
          <p:cNvSpPr/>
          <p:nvPr/>
        </p:nvSpPr>
        <p:spPr>
          <a:xfrm>
            <a:off x="5509141" y="1820383"/>
            <a:ext cx="6417141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Today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thousands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IPFS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blogs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made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/>
              <a:t> </a:t>
            </a:r>
            <a:r>
              <a:rPr lang="en-US" altLang="zh-CN" dirty="0" smtClean="0"/>
              <a:t>hundreds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</a:p>
          <a:p>
            <a:pPr lvl="0"/>
            <a:endParaRPr lang="en-US" altLang="zh-CN" dirty="0"/>
          </a:p>
          <a:p>
            <a:pPr lvl="0"/>
            <a:r>
              <a:rPr lang="en-US" altLang="zh-CN" dirty="0" err="1" smtClean="0"/>
              <a:t>chinese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Bloggers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chinese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medias</a:t>
            </a:r>
          </a:p>
          <a:p>
            <a:pPr lvl="0"/>
            <a:endParaRPr lang="en-US" altLang="zh-CN" dirty="0"/>
          </a:p>
          <a:p>
            <a:pPr lvl="0"/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wechat</a:t>
            </a:r>
            <a:r>
              <a:rPr lang="en-US" altLang="zh-CN" dirty="0" smtClean="0"/>
              <a:t>\</a:t>
            </a:r>
            <a:r>
              <a:rPr lang="en-US" altLang="zh-CN" dirty="0" err="1" smtClean="0"/>
              <a:t>baidu</a:t>
            </a:r>
            <a:r>
              <a:rPr lang="en-US" altLang="zh-CN" dirty="0" smtClean="0"/>
              <a:t>\</a:t>
            </a:r>
            <a:r>
              <a:rPr lang="en-US" altLang="zh-CN" dirty="0" err="1" smtClean="0"/>
              <a:t>csdn</a:t>
            </a:r>
            <a:r>
              <a:rPr lang="zh-CN" altLang="en-US" dirty="0"/>
              <a:t> </a:t>
            </a:r>
            <a:r>
              <a:rPr lang="mr-IN" altLang="zh-CN" dirty="0" smtClean="0"/>
              <a:t>…</a:t>
            </a:r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blogs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</a:p>
          <a:p>
            <a:pPr lvl="0"/>
            <a:endParaRPr lang="en-US" altLang="zh-CN" dirty="0" smtClean="0"/>
          </a:p>
          <a:p>
            <a:pPr lvl="0"/>
            <a:r>
              <a:rPr lang="zh-CN" altLang="en-US" dirty="0" smtClean="0"/>
              <a:t> </a:t>
            </a:r>
            <a:r>
              <a:rPr lang="en-US" altLang="zh-CN" dirty="0" smtClean="0"/>
              <a:t>tens </a:t>
            </a:r>
            <a:r>
              <a:rPr lang="en-US" altLang="zh-CN" dirty="0"/>
              <a:t>of thousands of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chinese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6"/>
          <a:stretch/>
        </p:blipFill>
        <p:spPr>
          <a:xfrm>
            <a:off x="539232" y="1760298"/>
            <a:ext cx="4969909" cy="1173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41" y="4887236"/>
            <a:ext cx="5999828" cy="10558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1" y="3069893"/>
            <a:ext cx="4062413" cy="27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 smtClean="0"/>
              <a:t>嘉乐的</a:t>
            </a:r>
            <a:r>
              <a:rPr kumimoji="1" lang="en-US" altLang="zh-CN" dirty="0" smtClean="0"/>
              <a:t>SOHO</a:t>
            </a:r>
            <a:r>
              <a:rPr kumimoji="1" lang="zh-CN" altLang="en-US" dirty="0" smtClean="0"/>
              <a:t>：一个专注于创新技术分享的斜杠青年自媒体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814479" y="455148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Sermon</a:t>
            </a:r>
          </a:p>
        </p:txBody>
      </p:sp>
      <p:sp>
        <p:nvSpPr>
          <p:cNvPr id="6" name="矩形 5"/>
          <p:cNvSpPr/>
          <p:nvPr/>
        </p:nvSpPr>
        <p:spPr>
          <a:xfrm>
            <a:off x="5552903" y="2131188"/>
            <a:ext cx="58687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hlinkClick r:id="rId2"/>
              </a:rPr>
              <a:t>The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First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Meetup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of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err="1" smtClean="0">
                <a:hlinkClick r:id="rId2"/>
              </a:rPr>
              <a:t>ProtoSchool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in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Shanghai</a:t>
            </a:r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r>
              <a:rPr lang="en-US" altLang="zh-CN" dirty="0" smtClean="0"/>
              <a:t>Date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2019.2.26</a:t>
            </a:r>
          </a:p>
          <a:p>
            <a:pPr lvl="0"/>
            <a:endParaRPr lang="en-US" altLang="zh-CN" dirty="0"/>
          </a:p>
          <a:p>
            <a:pPr lvl="0"/>
            <a:r>
              <a:rPr kumimoji="1" lang="en-US" altLang="zh-CN" dirty="0"/>
              <a:t>Attendance </a:t>
            </a:r>
            <a:r>
              <a:rPr kumimoji="1" lang="zh-CN" altLang="en-US" dirty="0" smtClean="0"/>
              <a:t>：</a:t>
            </a:r>
            <a:r>
              <a:rPr lang="en-US" altLang="zh-CN" dirty="0" smtClean="0"/>
              <a:t>67+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 smtClean="0"/>
          </a:p>
          <a:p>
            <a:r>
              <a:rPr lang="en-US" altLang="zh-CN" dirty="0" err="1" smtClean="0"/>
              <a:t>Filecoin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study group </a:t>
            </a:r>
            <a:r>
              <a:rPr lang="en-US" altLang="zh-CN" dirty="0"/>
              <a:t>have been set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IPFS-Force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community</a:t>
            </a:r>
            <a:r>
              <a:rPr lang="zh-CN" altLang="en-US" dirty="0" smtClean="0"/>
              <a:t> </a:t>
            </a:r>
            <a:r>
              <a:rPr lang="en-US" altLang="zh-CN" dirty="0"/>
              <a:t>and LD Research </a:t>
            </a:r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977848"/>
            <a:ext cx="3257550" cy="2325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534685"/>
            <a:ext cx="3257550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8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13" y="1035939"/>
            <a:ext cx="3789125" cy="2131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79" y="3848792"/>
            <a:ext cx="3753659" cy="211143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5622" y="2006415"/>
            <a:ext cx="33929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Thanks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Kevin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IPFS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workshop</a:t>
            </a:r>
            <a:r>
              <a:rPr lang="zh-CN" altLang="en-US" dirty="0" smtClean="0"/>
              <a:t> </a:t>
            </a:r>
            <a:r>
              <a:rPr lang="en-US" altLang="zh-CN" dirty="0" smtClean="0"/>
              <a:t>101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firstly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Hong </a:t>
            </a:r>
            <a:r>
              <a:rPr lang="en-US" altLang="zh-CN" dirty="0"/>
              <a:t>Kong Baptist University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32" y="509849"/>
            <a:ext cx="4189615" cy="5931864"/>
          </a:xfrm>
          <a:prstGeom prst="rect">
            <a:avLst/>
          </a:prstGeom>
        </p:spPr>
      </p:pic>
      <p:pic>
        <p:nvPicPr>
          <p:cNvPr id="1026" name="Picture 2" descr="https://gss1.bdstatic.com/-vo3dSag_xI4khGkpoWK1HF6hhy/baike/w%3D268%3Bg%3D0/sign=05d702dcabefce1bea2bcfcc976a94e3/b21c8701a18b87d6b247ea350b0828381f30fd9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29" y="4235803"/>
            <a:ext cx="1629871" cy="16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9814479" y="455148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Sermon</a:t>
            </a:r>
          </a:p>
        </p:txBody>
      </p:sp>
    </p:spTree>
    <p:extLst>
      <p:ext uri="{BB962C8B-B14F-4D97-AF65-F5344CB8AC3E}">
        <p14:creationId xmlns:p14="http://schemas.microsoft.com/office/powerpoint/2010/main" val="13588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62720" y="604778"/>
            <a:ext cx="4669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36" y="4127361"/>
            <a:ext cx="4871734" cy="20255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36" y="2001519"/>
            <a:ext cx="5302033" cy="19728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37" y="4101174"/>
            <a:ext cx="4038600" cy="18483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1" y="2001519"/>
            <a:ext cx="3654552" cy="20996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484548" y="1391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Chinese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Independent Developers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Contributions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62720" y="604778"/>
            <a:ext cx="4669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20" y="1416349"/>
            <a:ext cx="5047488" cy="44977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3400" y="29425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c</a:t>
            </a:r>
            <a:r>
              <a:rPr kumimoji="1" lang="en-US" altLang="zh-CN" dirty="0" err="1" smtClean="0"/>
              <a:t>hinese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t</a:t>
            </a:r>
            <a:r>
              <a:rPr kumimoji="1" lang="en-US" altLang="zh-CN" dirty="0" smtClean="0"/>
              <a:t>echnology company’s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contributions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(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Thanks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contribution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IPFSBIT.com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188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62720" y="604778"/>
            <a:ext cx="4669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39758" y="3298540"/>
            <a:ext cx="7735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hlinkClick r:id="rId2"/>
              </a:rPr>
              <a:t>IPFS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mr-IN" altLang="zh-CN" dirty="0" smtClean="0">
                <a:hlinkClick r:id="rId2"/>
              </a:rPr>
              <a:t>–</a:t>
            </a:r>
            <a:r>
              <a:rPr kumimoji="1" lang="en-US" altLang="zh-CN" dirty="0" smtClean="0">
                <a:hlinkClick r:id="rId2"/>
              </a:rPr>
              <a:t>MD-WIKI</a:t>
            </a:r>
            <a:r>
              <a:rPr kumimoji="1" lang="zh-CN" altLang="en-US" dirty="0" smtClean="0">
                <a:hlinkClick r:id="rId2"/>
              </a:rPr>
              <a:t>：</a:t>
            </a:r>
            <a:r>
              <a:rPr kumimoji="1" lang="en-US" altLang="zh-CN" dirty="0" smtClean="0">
                <a:hlinkClick r:id="rId2"/>
              </a:rPr>
              <a:t>a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distribute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wiki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system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with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err="1" smtClean="0">
                <a:hlinkClick r:id="rId2"/>
              </a:rPr>
              <a:t>ipfs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and</a:t>
            </a:r>
            <a:r>
              <a:rPr kumimoji="1" lang="zh-CN" altLang="en-US" dirty="0" smtClean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markdown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hlinkClick r:id="rId3"/>
              </a:rPr>
              <a:t>Maze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: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an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end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to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end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encryption </a:t>
            </a:r>
            <a:r>
              <a:rPr lang="en-US" altLang="zh-CN" dirty="0" smtClean="0">
                <a:hlinkClick r:id="rId3"/>
              </a:rPr>
              <a:t>network box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with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en-US" altLang="zh-CN" dirty="0" smtClean="0">
                <a:hlinkClick r:id="rId3"/>
              </a:rPr>
              <a:t>libp2p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Angel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donation platform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IPFS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EOS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238690" y="2185260"/>
            <a:ext cx="653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Some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Solutions</a:t>
            </a:r>
            <a:r>
              <a:rPr kumimoji="1" lang="zh-CN" altLang="en-US" b="1" dirty="0"/>
              <a:t> </a:t>
            </a:r>
            <a:r>
              <a:rPr kumimoji="1" lang="en-US" altLang="zh-CN" b="1" dirty="0" smtClean="0"/>
              <a:t>or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Applications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With</a:t>
            </a:r>
            <a:r>
              <a:rPr kumimoji="1" lang="zh-CN" altLang="en-US" b="1" dirty="0" smtClean="0"/>
              <a:t>  </a:t>
            </a:r>
            <a:r>
              <a:rPr kumimoji="1" lang="en-US" altLang="zh-CN" b="1" dirty="0" smtClean="0"/>
              <a:t>IPFS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or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Libp2p</a:t>
            </a:r>
            <a:r>
              <a:rPr kumimoji="1" lang="zh-CN" altLang="en-US" b="1" dirty="0" smtClean="0"/>
              <a:t> 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050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62720" y="604778"/>
            <a:ext cx="4669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02236" y="1719223"/>
            <a:ext cx="760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IPFS</a:t>
            </a:r>
            <a:r>
              <a:rPr kumimoji="1" lang="zh-CN" altLang="en-US" b="1" dirty="0" smtClean="0"/>
              <a:t> </a:t>
            </a:r>
            <a:r>
              <a:rPr kumimoji="1" lang="mr-IN" altLang="zh-CN" b="1" dirty="0" smtClean="0"/>
              <a:t>–</a:t>
            </a:r>
            <a:r>
              <a:rPr kumimoji="1" lang="en-US" altLang="zh-CN" b="1" dirty="0" smtClean="0"/>
              <a:t>MD-WIKI</a:t>
            </a:r>
            <a:r>
              <a:rPr kumimoji="1" lang="zh-CN" altLang="en-US" b="1" dirty="0" smtClean="0"/>
              <a:t>：</a:t>
            </a:r>
            <a:r>
              <a:rPr kumimoji="1" lang="en-US" altLang="zh-CN" b="1" dirty="0" smtClean="0"/>
              <a:t>a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distribute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wiki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system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with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err="1" smtClean="0"/>
              <a:t>ipfs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and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markdown</a:t>
            </a:r>
          </a:p>
          <a:p>
            <a:endParaRPr kumimoji="1" lang="en-US" altLang="zh-CN" b="1" dirty="0"/>
          </a:p>
        </p:txBody>
      </p:sp>
      <p:pic>
        <p:nvPicPr>
          <p:cNvPr id="1026" name="Picture 2" descr="https://timgsa.baidu.com/timg?image&amp;quality=80&amp;size=b9999_10000&amp;sec=1554016997015&amp;di=4311f1a8ec32b79e0f1437e6d67ef72c&amp;imgtype=0&amp;src=http%3A%2F%2Fcimage.tianjimedia.com%2FuploadImages%2F2013%2F333%2FV2L54MVRIJ8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t="3183" r="24965" b="4812"/>
          <a:stretch/>
        </p:blipFill>
        <p:spPr bwMode="auto">
          <a:xfrm>
            <a:off x="4271504" y="2820092"/>
            <a:ext cx="1484303" cy="18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54017544649&amp;di=00eb8f9a535020e639554ce56418c887&amp;imgtype=0&amp;src=http%3A%2F%2Fpic.51yuansu.com%2Fpic3%2Fcover%2F01%2F11%2F75%2F5903ad0879df9_6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598979" y="2751681"/>
            <a:ext cx="492420" cy="52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54017660227&amp;di=9eab63188314b794227d3fe8c2ad691a&amp;imgtype=0&amp;src=http%3A%2F%2Fnote.youdao.com%2Fiyoudao%2Fwp-content%2Fuploads%2F2016%2F09%2F888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749" y="2758997"/>
            <a:ext cx="1585745" cy="50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54017772375&amp;di=dc2a3afb741dbf1086488f9b24ebf2bf&amp;imgtype=0&amp;src=http%3A%2F%2Fwww.yzcn.net%2Fxinxi%2Fimages%2FUploadFile%2Fimage%2Fueditor%2F2019%2F03%2F11%2F636879170645062071911279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6" t="27789" r="34783" b="7950"/>
          <a:stretch/>
        </p:blipFill>
        <p:spPr bwMode="auto">
          <a:xfrm>
            <a:off x="6382894" y="2688343"/>
            <a:ext cx="738102" cy="75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线箭头连接符 5"/>
          <p:cNvCxnSpPr/>
          <p:nvPr/>
        </p:nvCxnSpPr>
        <p:spPr>
          <a:xfrm flipH="1">
            <a:off x="5754916" y="2996756"/>
            <a:ext cx="643255" cy="30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>
            <a:off x="8097155" y="3012539"/>
            <a:ext cx="716802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7040841" y="3002246"/>
            <a:ext cx="558138" cy="7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s://timgsa.baidu.com/timg?image&amp;quality=80&amp;size=b9999_10000&amp;sec=1554017964166&amp;di=07d5a240d31c56ae2b4f9d3c688a5370&amp;imgtype=0&amp;src=http%3A%2F%2Fwww.kuwaitembassy.net%2Fimages%2F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088" y="2748959"/>
            <a:ext cx="462455" cy="46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线箭头连接符 19"/>
          <p:cNvCxnSpPr/>
          <p:nvPr/>
        </p:nvCxnSpPr>
        <p:spPr>
          <a:xfrm flipH="1">
            <a:off x="9549444" y="3010551"/>
            <a:ext cx="716802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https://timgsa.baidu.com/timg?image&amp;quality=80&amp;size=b9999_10000&amp;sec=1554017544649&amp;di=00eb8f9a535020e639554ce56418c887&amp;imgtype=0&amp;src=http%3A%2F%2Fpic.51yuansu.com%2Fpic3%2Fcover%2F01%2F11%2F75%2F5903ad0879df9_6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621508" y="3958142"/>
            <a:ext cx="492420" cy="52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timgsa.baidu.com/timg?image&amp;quality=80&amp;size=b9999_10000&amp;sec=1554017660227&amp;di=9eab63188314b794227d3fe8c2ad691a&amp;imgtype=0&amp;src=http%3A%2F%2Fnote.youdao.com%2Fiyoudao%2Fwp-content%2Fuploads%2F2016%2F09%2F888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278" y="3965458"/>
            <a:ext cx="1585745" cy="50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s://timgsa.baidu.com/timg?image&amp;quality=80&amp;size=b9999_10000&amp;sec=1554017772375&amp;di=dc2a3afb741dbf1086488f9b24ebf2bf&amp;imgtype=0&amp;src=http%3A%2F%2Fwww.yzcn.net%2Fxinxi%2Fimages%2FUploadFile%2Fimage%2Fueditor%2F2019%2F03%2F11%2F636879170645062071911279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6" t="27789" r="34783" b="7950"/>
          <a:stretch/>
        </p:blipFill>
        <p:spPr bwMode="auto">
          <a:xfrm>
            <a:off x="6424710" y="3875221"/>
            <a:ext cx="738102" cy="75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/>
          <p:cNvCxnSpPr/>
          <p:nvPr/>
        </p:nvCxnSpPr>
        <p:spPr>
          <a:xfrm flipH="1">
            <a:off x="8119684" y="4219000"/>
            <a:ext cx="716802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H="1" flipV="1">
            <a:off x="7141655" y="4206643"/>
            <a:ext cx="479853" cy="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0" descr="https://timgsa.baidu.com/timg?image&amp;quality=80&amp;size=b9999_10000&amp;sec=1554017964166&amp;di=07d5a240d31c56ae2b4f9d3c688a5370&amp;imgtype=0&amp;src=http%3A%2F%2Fwww.kuwaitembassy.net%2Fimages%2F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617" y="3955420"/>
            <a:ext cx="462455" cy="46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线箭头连接符 28"/>
          <p:cNvCxnSpPr/>
          <p:nvPr/>
        </p:nvCxnSpPr>
        <p:spPr>
          <a:xfrm flipH="1">
            <a:off x="9571973" y="4217012"/>
            <a:ext cx="716802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5" idx="1"/>
          </p:cNvCxnSpPr>
          <p:nvPr/>
        </p:nvCxnSpPr>
        <p:spPr>
          <a:xfrm flipH="1" flipV="1">
            <a:off x="5746765" y="3827569"/>
            <a:ext cx="677945" cy="42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153281" y="3251188"/>
            <a:ext cx="113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Editor1</a:t>
            </a:r>
            <a:endParaRPr kumimoji="1"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0174301" y="4486877"/>
            <a:ext cx="93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Editor2</a:t>
            </a:r>
            <a:endParaRPr kumimoji="1" lang="zh-CN" altLang="en-US" sz="1400" dirty="0"/>
          </a:p>
        </p:txBody>
      </p:sp>
      <p:pic>
        <p:nvPicPr>
          <p:cNvPr id="39" name="Picture 10" descr="https://timgsa.baidu.com/timg?image&amp;quality=80&amp;size=b9999_10000&amp;sec=1554017964166&amp;di=07d5a240d31c56ae2b4f9d3c688a5370&amp;imgtype=0&amp;src=http%3A%2F%2Fwww.kuwaitembassy.net%2Fimages%2F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12" y="2845767"/>
            <a:ext cx="269702" cy="2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timgsa.baidu.com/timg?image&amp;quality=80&amp;size=b9999_10000&amp;sec=1554017772375&amp;di=dc2a3afb741dbf1086488f9b24ebf2bf&amp;imgtype=0&amp;src=http%3A%2F%2Fwww.yzcn.net%2Fxinxi%2Fimages%2FUploadFile%2Fimage%2Fueditor%2F2019%2F03%2F11%2F636879170645062071911279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6" t="27789" r="34783" b="7950"/>
          <a:stretch/>
        </p:blipFill>
        <p:spPr bwMode="auto">
          <a:xfrm>
            <a:off x="2859082" y="3020519"/>
            <a:ext cx="491527" cy="50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54018380792&amp;di=e57944264ad8595e35013deadf95518e&amp;imgtype=0&amp;src=http%3A%2F%2Fmmbiz.qpic.cn%2Fmmbiz_png%2F9jT5jEITJY3lTYRxPWAwOZgH2yrqorc8Mu0tXCKvwpMB0nlovbUia2EfQgzYnCYGniakv9C77RdCG2XDoZibPAH4w%2F640%3Fwx_fmt%3D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6413" r="1915" b="13419"/>
          <a:stretch/>
        </p:blipFill>
        <p:spPr bwMode="auto">
          <a:xfrm>
            <a:off x="2602960" y="3875221"/>
            <a:ext cx="1136592" cy="43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本框 46"/>
          <p:cNvSpPr txBox="1"/>
          <p:nvPr/>
        </p:nvSpPr>
        <p:spPr>
          <a:xfrm>
            <a:off x="2624917" y="3599513"/>
            <a:ext cx="312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HTTP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Gateway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/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IPFS</a:t>
            </a:r>
            <a:endParaRPr kumimoji="1" lang="zh-CN" altLang="en-US" sz="1000" dirty="0"/>
          </a:p>
        </p:txBody>
      </p:sp>
      <p:cxnSp>
        <p:nvCxnSpPr>
          <p:cNvPr id="48" name="直线箭头连接符 47"/>
          <p:cNvCxnSpPr/>
          <p:nvPr/>
        </p:nvCxnSpPr>
        <p:spPr>
          <a:xfrm>
            <a:off x="3324189" y="3261080"/>
            <a:ext cx="973735" cy="39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V="1">
            <a:off x="3796124" y="3827569"/>
            <a:ext cx="466459" cy="22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10" descr="https://timgsa.baidu.com/timg?image&amp;quality=80&amp;size=b9999_10000&amp;sec=1554017964166&amp;di=07d5a240d31c56ae2b4f9d3c688a5370&amp;imgtype=0&amp;src=http%3A%2F%2Fwww.kuwaitembassy.net%2Fimages%2F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46" y="3335553"/>
            <a:ext cx="269702" cy="2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s://timgsa.baidu.com/timg?image&amp;quality=80&amp;size=b9999_10000&amp;sec=1554017964166&amp;di=07d5a240d31c56ae2b4f9d3c688a5370&amp;imgtype=0&amp;src=http%3A%2F%2Fwww.kuwaitembassy.net%2Fimages%2F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12" y="3792879"/>
            <a:ext cx="269702" cy="2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s://timgsa.baidu.com/timg?image&amp;quality=80&amp;size=b9999_10000&amp;sec=1554017964166&amp;di=07d5a240d31c56ae2b4f9d3c688a5370&amp;imgtype=0&amp;src=http%3A%2F%2Fwww.kuwaitembassy.net%2Fimages%2F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46" y="4299380"/>
            <a:ext cx="269702" cy="2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s://timgsa.baidu.com/timg?image&amp;quality=80&amp;size=b9999_10000&amp;sec=1554017964166&amp;di=07d5a240d31c56ae2b4f9d3c688a5370&amp;imgtype=0&amp;src=http%3A%2F%2Fwww.kuwaitembassy.net%2Fimages%2F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12" y="2371726"/>
            <a:ext cx="269702" cy="2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s://timgsa.baidu.com/timg?image&amp;quality=80&amp;size=b9999_10000&amp;sec=1554017964166&amp;di=07d5a240d31c56ae2b4f9d3c688a5370&amp;imgtype=0&amp;src=http%3A%2F%2Fwww.kuwaitembassy.net%2Fimages%2F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46" y="4845952"/>
            <a:ext cx="269702" cy="27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线箭头连接符 59"/>
          <p:cNvCxnSpPr>
            <a:endCxn id="40" idx="1"/>
          </p:cNvCxnSpPr>
          <p:nvPr/>
        </p:nvCxnSpPr>
        <p:spPr>
          <a:xfrm>
            <a:off x="1722932" y="2558837"/>
            <a:ext cx="1136150" cy="714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>
            <a:off x="1730482" y="3030635"/>
            <a:ext cx="979403" cy="55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endCxn id="47" idx="1"/>
          </p:cNvCxnSpPr>
          <p:nvPr/>
        </p:nvCxnSpPr>
        <p:spPr>
          <a:xfrm>
            <a:off x="1725259" y="3478853"/>
            <a:ext cx="899658" cy="24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endCxn id="1036" idx="1"/>
          </p:cNvCxnSpPr>
          <p:nvPr/>
        </p:nvCxnSpPr>
        <p:spPr>
          <a:xfrm>
            <a:off x="1710836" y="3958029"/>
            <a:ext cx="892124" cy="13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/>
          <p:nvPr/>
        </p:nvCxnSpPr>
        <p:spPr>
          <a:xfrm flipV="1">
            <a:off x="1710836" y="4313733"/>
            <a:ext cx="892124" cy="18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 flipV="1">
            <a:off x="1705755" y="4426742"/>
            <a:ext cx="919162" cy="55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8099137" y="4968806"/>
            <a:ext cx="280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504732" y="2371726"/>
            <a:ext cx="113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smtClean="0"/>
              <a:t>User1</a:t>
            </a:r>
            <a:endParaRPr kumimoji="1" lang="zh-CN" altLang="en-US" sz="1400" dirty="0"/>
          </a:p>
        </p:txBody>
      </p:sp>
      <p:sp>
        <p:nvSpPr>
          <p:cNvPr id="74" name="文本框 73"/>
          <p:cNvSpPr txBox="1"/>
          <p:nvPr/>
        </p:nvSpPr>
        <p:spPr>
          <a:xfrm>
            <a:off x="486614" y="2827334"/>
            <a:ext cx="113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User2</a:t>
            </a:r>
            <a:endParaRPr kumimoji="1" lang="zh-CN" altLang="en-US" sz="1400" dirty="0"/>
          </a:p>
        </p:txBody>
      </p:sp>
      <p:sp>
        <p:nvSpPr>
          <p:cNvPr id="75" name="文本框 74"/>
          <p:cNvSpPr txBox="1"/>
          <p:nvPr/>
        </p:nvSpPr>
        <p:spPr>
          <a:xfrm>
            <a:off x="486613" y="3304132"/>
            <a:ext cx="113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smtClean="0"/>
              <a:t>User3</a:t>
            </a:r>
            <a:endParaRPr kumimoji="1" lang="zh-CN" altLang="en-US" sz="1400" dirty="0"/>
          </a:p>
        </p:txBody>
      </p:sp>
      <p:sp>
        <p:nvSpPr>
          <p:cNvPr id="76" name="文本框 75"/>
          <p:cNvSpPr txBox="1"/>
          <p:nvPr/>
        </p:nvSpPr>
        <p:spPr>
          <a:xfrm>
            <a:off x="486613" y="3780930"/>
            <a:ext cx="113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smtClean="0"/>
              <a:t>User4</a:t>
            </a:r>
            <a:endParaRPr kumimoji="1" lang="zh-CN" altLang="en-US" sz="1400" dirty="0"/>
          </a:p>
        </p:txBody>
      </p:sp>
      <p:sp>
        <p:nvSpPr>
          <p:cNvPr id="77" name="文本框 76"/>
          <p:cNvSpPr txBox="1"/>
          <p:nvPr/>
        </p:nvSpPr>
        <p:spPr>
          <a:xfrm>
            <a:off x="486612" y="4291079"/>
            <a:ext cx="113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smtClean="0"/>
              <a:t>User5</a:t>
            </a:r>
            <a:endParaRPr kumimoji="1" lang="zh-CN" altLang="en-US" sz="1400" dirty="0"/>
          </a:p>
        </p:txBody>
      </p:sp>
      <p:sp>
        <p:nvSpPr>
          <p:cNvPr id="78" name="文本框 77"/>
          <p:cNvSpPr txBox="1"/>
          <p:nvPr/>
        </p:nvSpPr>
        <p:spPr>
          <a:xfrm>
            <a:off x="536086" y="4867364"/>
            <a:ext cx="113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mr-IN" altLang="zh-CN" sz="1400" dirty="0" smtClean="0"/>
              <a:t>……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3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179916" y="2977484"/>
            <a:ext cx="8986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I</a:t>
            </a:r>
            <a:r>
              <a:rPr kumimoji="1" lang="en-US" altLang="zh-CN" sz="2400" dirty="0" smtClean="0"/>
              <a:t>ntroduce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M</a:t>
            </a:r>
            <a:r>
              <a:rPr kumimoji="1" lang="en-US" altLang="zh-CN" sz="2400" dirty="0" smtClean="0"/>
              <a:t>yself</a:t>
            </a:r>
          </a:p>
          <a:p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50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62720" y="604778"/>
            <a:ext cx="4669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37645" y="1313312"/>
            <a:ext cx="773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Maze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: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end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to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end</a:t>
            </a:r>
            <a:r>
              <a:rPr kumimoji="1" lang="zh-CN" altLang="en-US" b="1" dirty="0" smtClean="0"/>
              <a:t> </a:t>
            </a:r>
            <a:r>
              <a:rPr lang="en-US" altLang="zh-CN" b="1" dirty="0"/>
              <a:t>encryption </a:t>
            </a:r>
            <a:r>
              <a:rPr lang="en-US" altLang="zh-CN" b="1" dirty="0" smtClean="0"/>
              <a:t>network box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with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libp2p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78" y="1850099"/>
            <a:ext cx="4120056" cy="22167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94" y="4066830"/>
            <a:ext cx="5154175" cy="2335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7" y="4247811"/>
            <a:ext cx="4212617" cy="21085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94" y="1903995"/>
            <a:ext cx="5440045" cy="214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62720" y="604778"/>
            <a:ext cx="4669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5663" y="1520263"/>
            <a:ext cx="566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The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Angel</a:t>
            </a:r>
            <a:r>
              <a:rPr kumimoji="1" lang="zh-CN" altLang="en-US" b="1" dirty="0" smtClean="0"/>
              <a:t>：</a:t>
            </a:r>
            <a:r>
              <a:rPr kumimoji="1" lang="en-US" altLang="zh-CN" b="1" dirty="0" smtClean="0"/>
              <a:t> a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donation platform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with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IPFS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and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EOS</a:t>
            </a:r>
            <a:endParaRPr kumimoji="1"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2070054"/>
            <a:ext cx="9279662" cy="42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48000" y="32835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 out more befitting business models for</a:t>
            </a:r>
            <a:r>
              <a:rPr lang="zh-CN" altLang="en-US" dirty="0"/>
              <a:t> </a:t>
            </a:r>
            <a:r>
              <a:rPr lang="en-US" altLang="zh-CN" dirty="0"/>
              <a:t>those </a:t>
            </a:r>
            <a:r>
              <a:rPr lang="en-US" altLang="zh-CN" dirty="0" err="1"/>
              <a:t>chinese</a:t>
            </a:r>
            <a:r>
              <a:rPr lang="en-US" altLang="zh-CN" dirty="0"/>
              <a:t> companies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enthusiasts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457200" indent="-457200">
              <a:buAutoNum type="arabicPlain" startAt="4"/>
            </a:pP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2091559" y="2347272"/>
            <a:ext cx="800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5.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Advices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About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IPFS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Filecoin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Development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China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78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09825" y="1676042"/>
            <a:ext cx="893368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sz="2000" b="1" dirty="0"/>
              <a:t>The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Key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 smtClean="0"/>
              <a:t>:</a:t>
            </a:r>
            <a:r>
              <a:rPr kumimoji="1" lang="zh-CN" altLang="en-US" sz="2000" b="1" dirty="0" smtClean="0"/>
              <a:t> </a:t>
            </a:r>
            <a:r>
              <a:rPr lang="en-US" altLang="zh-CN" sz="2000" b="1" dirty="0" smtClean="0"/>
              <a:t>If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can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find </a:t>
            </a:r>
            <a:r>
              <a:rPr lang="en-US" altLang="zh-CN" sz="2000" b="1" dirty="0"/>
              <a:t>out more befitting business models </a:t>
            </a:r>
            <a:r>
              <a:rPr lang="en-US" altLang="zh-CN" sz="2000" b="1" dirty="0" smtClean="0"/>
              <a:t>for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those </a:t>
            </a:r>
            <a:r>
              <a:rPr lang="en-US" altLang="zh-CN" sz="2000" b="1" dirty="0" err="1"/>
              <a:t>chinese</a:t>
            </a:r>
            <a:r>
              <a:rPr lang="en-US" altLang="zh-CN" sz="2000" b="1" dirty="0"/>
              <a:t> </a:t>
            </a:r>
            <a:r>
              <a:rPr lang="en-US" altLang="zh-CN" sz="2000" b="1" dirty="0" smtClean="0"/>
              <a:t>companies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enthusiasts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?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a.</a:t>
            </a:r>
            <a:r>
              <a:rPr kumimoji="1" lang="zh-CN" altLang="en-US" dirty="0" smtClean="0"/>
              <a:t> </a:t>
            </a:r>
            <a:r>
              <a:rPr lang="en-US" altLang="zh-CN" dirty="0"/>
              <a:t>Professional Education </a:t>
            </a:r>
            <a:r>
              <a:rPr lang="en-US" altLang="zh-CN" dirty="0" err="1"/>
              <a:t>Bussiness</a:t>
            </a:r>
            <a:r>
              <a:rPr lang="en-US" altLang="zh-CN" dirty="0"/>
              <a:t> and Official Certificate 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b.</a:t>
            </a:r>
            <a:r>
              <a:rPr kumimoji="1" lang="zh-CN" altLang="en-US" dirty="0" smtClean="0"/>
              <a:t>  </a:t>
            </a:r>
            <a:r>
              <a:rPr lang="en-US" altLang="zh-CN" dirty="0" smtClean="0"/>
              <a:t>Hackathon </a:t>
            </a:r>
            <a:r>
              <a:rPr lang="en-US" altLang="zh-CN" dirty="0"/>
              <a:t>with Protocol </a:t>
            </a:r>
            <a:r>
              <a:rPr lang="en-US" altLang="zh-CN" dirty="0" smtClean="0"/>
              <a:t>lab‘s technologies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China</a:t>
            </a:r>
            <a:endParaRPr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c.</a:t>
            </a:r>
            <a:r>
              <a:rPr kumimoji="1" lang="zh-CN" altLang="en-US" dirty="0" smtClean="0"/>
              <a:t> </a:t>
            </a:r>
            <a:r>
              <a:rPr lang="en-US" altLang="zh-CN" dirty="0"/>
              <a:t>More Official Community Events Is Needed In Chinese </a:t>
            </a:r>
          </a:p>
          <a:p>
            <a:endParaRPr kumimoji="1" lang="en-US" altLang="zh-CN" dirty="0"/>
          </a:p>
          <a:p>
            <a:endParaRPr kumimoji="1" lang="en-US" altLang="zh-CN" sz="2400" dirty="0"/>
          </a:p>
          <a:p>
            <a:pPr marL="457200" indent="-457200">
              <a:buAutoNum type="arabicPlain" startAt="4"/>
            </a:pPr>
            <a:endParaRPr kumimoji="1" lang="en-US" altLang="zh-CN" sz="2400" dirty="0" smtClean="0"/>
          </a:p>
          <a:p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96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18538" y="2785242"/>
            <a:ext cx="4866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6.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Q&amp;A</a:t>
            </a:r>
            <a:r>
              <a:rPr kumimoji="1" lang="zh-CN" altLang="en-US" sz="2400" dirty="0" smtClean="0"/>
              <a:t>     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Thank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you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83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8141" y="2486317"/>
            <a:ext cx="73686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/>
              <a:t>Name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Jiale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Dai</a:t>
            </a:r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Age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24</a:t>
            </a:r>
          </a:p>
          <a:p>
            <a:endParaRPr kumimoji="1" lang="en-US" altLang="zh-CN" sz="1600" dirty="0" smtClean="0"/>
          </a:p>
          <a:p>
            <a:r>
              <a:rPr kumimoji="1" lang="en-US" altLang="zh-CN" sz="1600" dirty="0" smtClean="0"/>
              <a:t>Graduate </a:t>
            </a:r>
            <a:r>
              <a:rPr kumimoji="1" lang="en-US" altLang="zh-CN" sz="1600" dirty="0"/>
              <a:t>from 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 </a:t>
            </a:r>
            <a:r>
              <a:rPr kumimoji="1" lang="en-US" altLang="zh-CN" sz="1200" dirty="0"/>
              <a:t>University of electronic science and </a:t>
            </a:r>
            <a:r>
              <a:rPr kumimoji="1" lang="en-US" altLang="zh-CN" sz="1200" dirty="0" smtClean="0"/>
              <a:t>technology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of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China</a:t>
            </a:r>
            <a:r>
              <a:rPr kumimoji="1" lang="zh-CN" altLang="en-US" sz="1200" dirty="0" smtClean="0"/>
              <a:t>（</a:t>
            </a:r>
            <a:r>
              <a:rPr kumimoji="1" lang="en-US" altLang="zh-CN" sz="1200" dirty="0" smtClean="0"/>
              <a:t>UESTC</a:t>
            </a:r>
            <a:r>
              <a:rPr kumimoji="1" lang="zh-CN" altLang="en-US" sz="1200" dirty="0" smtClean="0"/>
              <a:t>）</a:t>
            </a:r>
            <a:endParaRPr kumimoji="1" lang="en-US" altLang="zh-CN" sz="1200" dirty="0" smtClean="0"/>
          </a:p>
          <a:p>
            <a:endParaRPr kumimoji="1" lang="en-US" altLang="zh-CN" sz="1600" dirty="0" smtClean="0"/>
          </a:p>
          <a:p>
            <a:r>
              <a:rPr kumimoji="1" lang="en-US" altLang="zh-CN" sz="1600" dirty="0" smtClean="0"/>
              <a:t>Before:</a:t>
            </a:r>
            <a:r>
              <a:rPr kumimoji="1" lang="zh-CN" altLang="en-US" sz="1600" dirty="0" smtClean="0"/>
              <a:t>  </a:t>
            </a:r>
            <a:r>
              <a:rPr kumimoji="1" lang="en-US" altLang="zh-CN" sz="1600" dirty="0" smtClean="0"/>
              <a:t>A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senior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back-end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software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engineer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from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Baidu.inc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Now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Focus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fintech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and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edge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computing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solution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for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bussiness</a:t>
            </a:r>
            <a:r>
              <a:rPr kumimoji="1" lang="zh-CN" altLang="en-US" sz="1600" dirty="0" smtClean="0"/>
              <a:t> 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7918" t="22682" r="7720" b="12644"/>
          <a:stretch/>
        </p:blipFill>
        <p:spPr>
          <a:xfrm>
            <a:off x="9020877" y="3484150"/>
            <a:ext cx="1620131" cy="16086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20877" y="2285122"/>
            <a:ext cx="28079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latin typeface="PingFang SC Thin" charset="-122"/>
                <a:ea typeface="PingFang SC Thin" charset="-122"/>
                <a:cs typeface="PingFang SC Thin" charset="-122"/>
              </a:rPr>
              <a:t>Contact</a:t>
            </a:r>
          </a:p>
          <a:p>
            <a:endParaRPr kumimoji="1" lang="en-US" altLang="zh-CN" sz="1400" dirty="0">
              <a:latin typeface="PingFang SC Thin" charset="-122"/>
              <a:ea typeface="PingFang SC Thin" charset="-122"/>
              <a:cs typeface="PingFang SC Thin" charset="-122"/>
            </a:endParaRPr>
          </a:p>
          <a:p>
            <a:r>
              <a:rPr kumimoji="1" lang="en-US" altLang="zh-CN" sz="1400" dirty="0" smtClean="0">
                <a:latin typeface="PingFang SC Thin" charset="-122"/>
                <a:ea typeface="PingFang SC Thin" charset="-122"/>
                <a:cs typeface="PingFang SC Thin" charset="-122"/>
              </a:rPr>
              <a:t>https</a:t>
            </a:r>
            <a:r>
              <a:rPr kumimoji="1" lang="en-US" altLang="zh-CN" sz="1400" dirty="0">
                <a:latin typeface="PingFang SC Thin" charset="-122"/>
                <a:ea typeface="PingFang SC Thin" charset="-122"/>
                <a:cs typeface="PingFang SC Thin" charset="-122"/>
              </a:rPr>
              <a:t>://</a:t>
            </a:r>
            <a:r>
              <a:rPr kumimoji="1" lang="en-US" altLang="zh-CN" sz="1400" dirty="0" err="1">
                <a:latin typeface="PingFang SC Thin" charset="-122"/>
                <a:ea typeface="PingFang SC Thin" charset="-122"/>
                <a:cs typeface="PingFang SC Thin" charset="-122"/>
              </a:rPr>
              <a:t>twitter.com</a:t>
            </a:r>
            <a:r>
              <a:rPr kumimoji="1" lang="en-US" altLang="zh-CN" sz="1400" dirty="0">
                <a:latin typeface="PingFang SC Thin" charset="-122"/>
                <a:ea typeface="PingFang SC Thin" charset="-122"/>
                <a:cs typeface="PingFang SC Thin" charset="-122"/>
              </a:rPr>
              <a:t>/daijiale6239</a:t>
            </a:r>
            <a:endParaRPr kumimoji="1" lang="en-US" altLang="zh-CN" sz="1400" dirty="0" smtClean="0"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pic>
        <p:nvPicPr>
          <p:cNvPr id="8" name="Picture 2" descr="twitter png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45" y="2680641"/>
            <a:ext cx="401796" cy="4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wechat png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571" y="3886701"/>
            <a:ext cx="401796" cy="40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8707836" y="2774660"/>
            <a:ext cx="33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PingFang SC Thin" charset="-122"/>
                <a:ea typeface="PingFang SC Thin" charset="-122"/>
                <a:cs typeface="PingFang SC Thin" charset="-122"/>
              </a:rPr>
              <a:t>：</a:t>
            </a:r>
            <a:endParaRPr kumimoji="1" lang="en-US" altLang="zh-CN" sz="1400" dirty="0" smtClean="0"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07836" y="3980720"/>
            <a:ext cx="33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smtClean="0">
                <a:latin typeface="PingFang SC Thin" charset="-122"/>
                <a:ea typeface="PingFang SC Thin" charset="-122"/>
                <a:cs typeface="PingFang SC Thin" charset="-122"/>
              </a:rPr>
              <a:t>：</a:t>
            </a:r>
            <a:endParaRPr kumimoji="1" lang="en-US" altLang="zh-CN" sz="1400" dirty="0" smtClean="0"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6532198" y="2230524"/>
            <a:ext cx="1574800" cy="2862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6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038600" y="2952546"/>
            <a:ext cx="898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 </a:t>
            </a:r>
            <a:r>
              <a:rPr lang="en-US" altLang="zh-CN" sz="2400" dirty="0"/>
              <a:t>How Is My Life Meet With IPFS </a:t>
            </a:r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961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81400" y="2921015"/>
            <a:ext cx="898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3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 </a:t>
            </a:r>
            <a:r>
              <a:rPr lang="en-US" altLang="zh-CN" sz="2400" dirty="0" smtClean="0"/>
              <a:t>IPFS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Developers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Meetup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China</a:t>
            </a:r>
            <a:endParaRPr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78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50595" y="1385789"/>
            <a:ext cx="409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 smtClean="0"/>
              <a:t>IPFS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Chinese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Developers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Meet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Up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1st</a:t>
            </a:r>
            <a:endParaRPr lang="en-US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91595"/>
            <a:ext cx="4005263" cy="25232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1364" y="2105143"/>
            <a:ext cx="68829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Place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coffee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Beijing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Date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2018.4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Attendance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people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Topic1</a:t>
            </a:r>
            <a:r>
              <a:rPr kumimoji="1" lang="zh-CN" altLang="en-US" dirty="0" smtClean="0"/>
              <a:t> ：</a:t>
            </a:r>
            <a:r>
              <a:rPr kumimoji="1" lang="en-US" altLang="zh-CN" dirty="0" smtClean="0">
                <a:hlinkClick r:id="rId3" action="ppaction://hlinkfile"/>
              </a:rPr>
              <a:t>How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to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use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err="1" smtClean="0">
                <a:hlinkClick r:id="rId3" action="ppaction://hlinkfile"/>
              </a:rPr>
              <a:t>Ngrok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to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build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IPFS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Gateway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Topic2</a:t>
            </a:r>
            <a:r>
              <a:rPr kumimoji="1" lang="zh-CN" altLang="en-US" dirty="0" smtClean="0"/>
              <a:t> ： </a:t>
            </a:r>
            <a:r>
              <a:rPr kumimoji="1" lang="en-US" altLang="zh-CN" dirty="0" smtClean="0">
                <a:hlinkClick r:id="rId3" action="ppaction://hlinkfile"/>
              </a:rPr>
              <a:t>What’s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>
                <a:hlinkClick r:id="rId3" action="ppaction://hlinkfile"/>
              </a:rPr>
              <a:t>reference </a:t>
            </a:r>
            <a:r>
              <a:rPr kumimoji="1" lang="en-US" altLang="zh-CN" dirty="0" smtClean="0">
                <a:hlinkClick r:id="rId3" action="ppaction://hlinkfile"/>
              </a:rPr>
              <a:t>about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IPFS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for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lang="en-US" altLang="zh-CN" dirty="0" smtClean="0">
                <a:hlinkClick r:id="rId3" action="ppaction://hlinkfile"/>
              </a:rPr>
              <a:t>ontology</a:t>
            </a:r>
            <a:r>
              <a:rPr lang="zh-CN" altLang="en-US" dirty="0" smtClean="0">
                <a:hlinkClick r:id="rId3" action="ppaction://hlinkfile"/>
              </a:rPr>
              <a:t> </a:t>
            </a:r>
            <a:r>
              <a:rPr lang="en-US" altLang="zh-CN" dirty="0" err="1" smtClean="0">
                <a:hlinkClick r:id="rId3" action="ppaction://hlinkfile"/>
              </a:rPr>
              <a:t>blockchain</a:t>
            </a:r>
            <a:r>
              <a:rPr lang="zh-CN" altLang="en-US" dirty="0" smtClean="0">
                <a:hlinkClick r:id="rId3" action="ppaction://hlinkfile"/>
              </a:rPr>
              <a:t>？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Topic3</a:t>
            </a:r>
            <a:r>
              <a:rPr kumimoji="1" lang="zh-CN" altLang="en-US" dirty="0" smtClean="0"/>
              <a:t> ：</a:t>
            </a:r>
            <a:r>
              <a:rPr kumimoji="1" lang="en-US" altLang="zh-CN" dirty="0" smtClean="0">
                <a:hlinkClick r:id="rId3" action="ppaction://hlinkfile"/>
              </a:rPr>
              <a:t>If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err="1" smtClean="0">
                <a:hlinkClick r:id="rId3" action="ppaction://hlinkfile"/>
              </a:rPr>
              <a:t>ipfs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can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enter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Chinese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CDN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Market</a:t>
            </a:r>
            <a:r>
              <a:rPr kumimoji="1" lang="zh-CN" altLang="en-US" dirty="0" smtClean="0">
                <a:hlinkClick r:id="rId3" action="ppaction://hlinkfile"/>
              </a:rPr>
              <a:t>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endParaRPr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94632" y="1263647"/>
            <a:ext cx="4188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 smtClean="0"/>
              <a:t>IPFS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Chinese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Developers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Meet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Up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2nd</a:t>
            </a:r>
            <a:endParaRPr lang="en-US" altLang="zh-CN" b="1" baseline="30000" dirty="0" smtClean="0"/>
          </a:p>
          <a:p>
            <a:pPr lvl="0"/>
            <a:endParaRPr lang="en-US" altLang="zh-CN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2244"/>
            <a:ext cx="4385125" cy="2448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3549" y="2191583"/>
            <a:ext cx="66484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Place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A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bCamp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Beijing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Date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2018.5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smtClean="0"/>
              <a:t>Attendance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50+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people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Topic1</a:t>
            </a:r>
            <a:r>
              <a:rPr kumimoji="1" lang="zh-CN" altLang="en-US" dirty="0" smtClean="0"/>
              <a:t> ： </a:t>
            </a:r>
            <a:r>
              <a:rPr kumimoji="1" lang="en-US" altLang="zh-CN" dirty="0" smtClean="0">
                <a:hlinkClick r:id="rId3" action="ppaction://hlinkfile"/>
              </a:rPr>
              <a:t>Use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re-</a:t>
            </a:r>
            <a:r>
              <a:rPr kumimoji="1" lang="en-US" altLang="zh-CN" dirty="0" err="1" smtClean="0">
                <a:hlinkClick r:id="rId3" action="ppaction://hlinkfile"/>
              </a:rPr>
              <a:t>encrytion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to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protect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your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data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in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IPFS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Network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Topic2</a:t>
            </a:r>
            <a:r>
              <a:rPr kumimoji="1" lang="zh-CN" altLang="en-US" dirty="0" smtClean="0"/>
              <a:t> ：</a:t>
            </a:r>
            <a:r>
              <a:rPr kumimoji="1" lang="en-US" altLang="zh-CN" dirty="0"/>
              <a:t> </a:t>
            </a:r>
            <a:r>
              <a:rPr kumimoji="1" lang="en-US" altLang="zh-CN" dirty="0" smtClean="0">
                <a:hlinkClick r:id="rId3" action="ppaction://hlinkfile"/>
              </a:rPr>
              <a:t>The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Architecture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Of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IPFS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Topic3</a:t>
            </a:r>
            <a:r>
              <a:rPr kumimoji="1" lang="zh-CN" altLang="en-US" dirty="0" smtClean="0"/>
              <a:t> ： </a:t>
            </a:r>
            <a:r>
              <a:rPr kumimoji="1" lang="en-US" altLang="zh-CN" dirty="0" smtClean="0">
                <a:hlinkClick r:id="rId3" action="ppaction://hlinkfile"/>
              </a:rPr>
              <a:t>Why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err="1" smtClean="0">
                <a:hlinkClick r:id="rId3" action="ppaction://hlinkfile"/>
              </a:rPr>
              <a:t>eos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also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need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a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err="1" smtClean="0">
                <a:hlinkClick r:id="rId3" action="ppaction://hlinkfile"/>
              </a:rPr>
              <a:t>dsn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like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err="1" smtClean="0">
                <a:hlinkClick r:id="rId3" action="ppaction://hlinkfile"/>
              </a:rPr>
              <a:t>ipfs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Topic4</a:t>
            </a:r>
            <a:r>
              <a:rPr kumimoji="1" lang="zh-CN" altLang="en-US" dirty="0" smtClean="0"/>
              <a:t> ： </a:t>
            </a:r>
            <a:r>
              <a:rPr kumimoji="1" lang="en-US" altLang="zh-CN" dirty="0">
                <a:hlinkClick r:id="rId3" action="ppaction://hlinkfile"/>
              </a:rPr>
              <a:t>T</a:t>
            </a:r>
            <a:r>
              <a:rPr kumimoji="1" lang="en-US" altLang="zh-CN" dirty="0" smtClean="0">
                <a:hlinkClick r:id="rId3" action="ppaction://hlinkfile"/>
              </a:rPr>
              <a:t>he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gateway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base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on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service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worker</a:t>
            </a:r>
            <a:endParaRPr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38600" y="1236348"/>
            <a:ext cx="4139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 smtClean="0"/>
              <a:t>IPFS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Chinese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Developers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Meet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Up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3rd</a:t>
            </a:r>
            <a:endParaRPr lang="en-US" altLang="zh-CN" b="1" baseline="30000" dirty="0" smtClean="0"/>
          </a:p>
          <a:p>
            <a:pPr lvl="0"/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64" y="2248732"/>
            <a:ext cx="4217387" cy="28115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5932" y="2128915"/>
            <a:ext cx="6129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Place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A</a:t>
            </a:r>
            <a:r>
              <a:rPr kumimoji="1" lang="zh-CN" altLang="en-US" dirty="0" smtClean="0"/>
              <a:t> </a:t>
            </a:r>
            <a:r>
              <a:rPr lang="en-US" altLang="zh-CN" dirty="0"/>
              <a:t>business </a:t>
            </a:r>
            <a:r>
              <a:rPr lang="en-US" altLang="zh-CN" dirty="0" smtClean="0"/>
              <a:t>incubator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kumimoji="1" lang="en-US" altLang="zh-CN" dirty="0" smtClean="0"/>
              <a:t>ZOL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Beijing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Date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2018.8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smtClean="0"/>
              <a:t>Attendance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100+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people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Topic1</a:t>
            </a:r>
            <a:r>
              <a:rPr kumimoji="1" lang="zh-CN" altLang="en-US" dirty="0" smtClean="0"/>
              <a:t> ： </a:t>
            </a:r>
            <a:r>
              <a:rPr kumimoji="1" lang="en-US" altLang="zh-CN" dirty="0" smtClean="0">
                <a:hlinkClick r:id="rId3" action="ppaction://hlinkfile"/>
              </a:rPr>
              <a:t>If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IPFS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can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be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lang="en-US" altLang="zh-CN" dirty="0" smtClean="0">
                <a:hlinkClick r:id="rId3" action="ppaction://hlinkfile"/>
              </a:rPr>
              <a:t>combined </a:t>
            </a:r>
            <a:r>
              <a:rPr lang="en-US" altLang="zh-CN" dirty="0">
                <a:hlinkClick r:id="rId3" action="ppaction://hlinkfile"/>
              </a:rPr>
              <a:t>with </a:t>
            </a:r>
            <a:r>
              <a:rPr kumimoji="1" lang="en-US" altLang="zh-CN" dirty="0" smtClean="0">
                <a:hlinkClick r:id="rId3" action="ppaction://hlinkfile"/>
              </a:rPr>
              <a:t>Solid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Topic2</a:t>
            </a:r>
            <a:r>
              <a:rPr kumimoji="1" lang="zh-CN" altLang="en-US" dirty="0" smtClean="0"/>
              <a:t> ：</a:t>
            </a:r>
            <a:r>
              <a:rPr kumimoji="1" lang="en-US" altLang="zh-CN" dirty="0"/>
              <a:t> </a:t>
            </a:r>
            <a:r>
              <a:rPr kumimoji="1" lang="en-US" altLang="zh-CN" dirty="0" smtClean="0">
                <a:hlinkClick r:id="rId3" action="ppaction://hlinkfile"/>
              </a:rPr>
              <a:t>What’s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the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libp2p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and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>
                <a:hlinkClick r:id="rId3" action="ppaction://hlinkfile"/>
              </a:rPr>
              <a:t>h</a:t>
            </a:r>
            <a:r>
              <a:rPr kumimoji="1" lang="en-US" altLang="zh-CN" dirty="0" smtClean="0">
                <a:hlinkClick r:id="rId3" action="ppaction://hlinkfile"/>
              </a:rPr>
              <a:t>ow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it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works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Topic3</a:t>
            </a:r>
            <a:r>
              <a:rPr kumimoji="1" lang="zh-CN" altLang="en-US" dirty="0" smtClean="0"/>
              <a:t> ： </a:t>
            </a:r>
            <a:r>
              <a:rPr kumimoji="1" lang="en-US" altLang="zh-CN" dirty="0" smtClean="0">
                <a:hlinkClick r:id="rId3" action="ppaction://hlinkfile"/>
              </a:rPr>
              <a:t>What’s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the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err="1" smtClean="0">
                <a:hlinkClick r:id="rId3" action="ppaction://hlinkfile"/>
              </a:rPr>
              <a:t>Filecoin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and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what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it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built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r>
              <a:rPr kumimoji="1" lang="en-US" altLang="zh-CN" dirty="0" smtClean="0">
                <a:hlinkClick r:id="rId3" action="ppaction://hlinkfile"/>
              </a:rPr>
              <a:t>for</a:t>
            </a:r>
            <a:r>
              <a:rPr kumimoji="1" lang="zh-CN" altLang="en-US" dirty="0" smtClean="0">
                <a:hlinkClick r:id="rId3" action="ppaction://hlinkfile"/>
              </a:rPr>
              <a:t> 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7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5E2B5-C6C7-DB46-9C07-ACB5A62F6F28}" type="datetime1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嘉乐的</a:t>
            </a:r>
            <a:r>
              <a:rPr kumimoji="1" lang="en-US" altLang="zh-CN" smtClean="0"/>
              <a:t>SOHO</a:t>
            </a:r>
            <a:r>
              <a:rPr kumimoji="1" lang="zh-CN" altLang="en-US" smtClean="0"/>
              <a:t>：一个专注于创新技术分享的斜杠青年自媒体</a:t>
            </a: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90745" y="2626278"/>
            <a:ext cx="898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lain" startAt="2"/>
            </a:pPr>
            <a:endParaRPr lang="en-US" altLang="zh-CN" sz="2400" dirty="0"/>
          </a:p>
          <a:p>
            <a:r>
              <a:rPr kumimoji="1" lang="en-US" altLang="zh-CN" sz="2400" dirty="0"/>
              <a:t>4</a:t>
            </a:r>
            <a:r>
              <a:rPr kumimoji="1" lang="zh-CN" altLang="en-US" sz="2400" dirty="0" smtClean="0"/>
              <a:t>    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Some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Other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Chinese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Contributions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To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IPFS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Community</a:t>
            </a:r>
          </a:p>
          <a:p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89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alesoho-tem" id="{A2780BAB-9C0A-F24F-92FE-1AAD72725304}" vid="{21B39AAC-70D1-8245-9BBD-558A75C3F88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jialesoho-tem</Template>
  <TotalTime>4380</TotalTime>
  <Words>1074</Words>
  <Application>Microsoft Macintosh PowerPoint</Application>
  <PresentationFormat>宽屏</PresentationFormat>
  <Paragraphs>228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DengXian</vt:lpstr>
      <vt:lpstr>DengXian Light</vt:lpstr>
      <vt:lpstr>Mangal</vt:lpstr>
      <vt:lpstr>PingFang SC Thin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81</cp:revision>
  <dcterms:created xsi:type="dcterms:W3CDTF">2019-03-27T05:23:22Z</dcterms:created>
  <dcterms:modified xsi:type="dcterms:W3CDTF">2019-05-13T17:26:35Z</dcterms:modified>
</cp:coreProperties>
</file>